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6"/>
  </p:notesMasterIdLst>
  <p:handoutMasterIdLst>
    <p:handoutMasterId r:id="rId67"/>
  </p:handoutMasterIdLst>
  <p:sldIdLst>
    <p:sldId id="327" r:id="rId5"/>
    <p:sldId id="330" r:id="rId6"/>
    <p:sldId id="331" r:id="rId7"/>
    <p:sldId id="332" r:id="rId8"/>
    <p:sldId id="298" r:id="rId9"/>
    <p:sldId id="262" r:id="rId10"/>
    <p:sldId id="263" r:id="rId11"/>
    <p:sldId id="334" r:id="rId12"/>
    <p:sldId id="333" r:id="rId13"/>
    <p:sldId id="264" r:id="rId14"/>
    <p:sldId id="336" r:id="rId15"/>
    <p:sldId id="335" r:id="rId16"/>
    <p:sldId id="266" r:id="rId17"/>
    <p:sldId id="337" r:id="rId18"/>
    <p:sldId id="265" r:id="rId19"/>
    <p:sldId id="339" r:id="rId20"/>
    <p:sldId id="340" r:id="rId21"/>
    <p:sldId id="341" r:id="rId22"/>
    <p:sldId id="342" r:id="rId23"/>
    <p:sldId id="343" r:id="rId24"/>
    <p:sldId id="338" r:id="rId25"/>
    <p:sldId id="276" r:id="rId26"/>
    <p:sldId id="303" r:id="rId27"/>
    <p:sldId id="293" r:id="rId28"/>
    <p:sldId id="344" r:id="rId29"/>
    <p:sldId id="277" r:id="rId30"/>
    <p:sldId id="348" r:id="rId31"/>
    <p:sldId id="284" r:id="rId32"/>
    <p:sldId id="269" r:id="rId33"/>
    <p:sldId id="304" r:id="rId34"/>
    <p:sldId id="305" r:id="rId35"/>
    <p:sldId id="307" r:id="rId36"/>
    <p:sldId id="345" r:id="rId37"/>
    <p:sldId id="306" r:id="rId38"/>
    <p:sldId id="346" r:id="rId39"/>
    <p:sldId id="308" r:id="rId40"/>
    <p:sldId id="347"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19" r:id="rId55"/>
    <p:sldId id="321" r:id="rId56"/>
    <p:sldId id="322" r:id="rId57"/>
    <p:sldId id="323" r:id="rId58"/>
    <p:sldId id="324" r:id="rId59"/>
    <p:sldId id="288" r:id="rId60"/>
    <p:sldId id="289" r:id="rId61"/>
    <p:sldId id="320" r:id="rId62"/>
    <p:sldId id="274" r:id="rId63"/>
    <p:sldId id="349" r:id="rId64"/>
    <p:sldId id="329" r:id="rId6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2548F0-928C-4F6C-9BA6-E39E904F1398}" v="170" dt="2026-02-27T20:37:32.95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5359" autoAdjust="0"/>
  </p:normalViewPr>
  <p:slideViewPr>
    <p:cSldViewPr snapToGrid="0" snapToObjects="1">
      <p:cViewPr varScale="1">
        <p:scale>
          <a:sx n="70" d="100"/>
          <a:sy n="70" d="100"/>
        </p:scale>
        <p:origin x="135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Fritz" userId="cc3f3d01b3a8f985" providerId="LiveId" clId="{C1DD7B72-D4C5-4D10-87DB-1297FF4F9731}"/>
    <pc:docChg chg="undo redo custSel addSld delSld modSld sldOrd">
      <pc:chgData name="Mike Fritz" userId="cc3f3d01b3a8f985" providerId="LiveId" clId="{C1DD7B72-D4C5-4D10-87DB-1297FF4F9731}" dt="2026-02-27T20:37:44.548" v="5579" actId="27636"/>
      <pc:docMkLst>
        <pc:docMk/>
      </pc:docMkLst>
      <pc:sldChg chg="modSp mod">
        <pc:chgData name="Mike Fritz" userId="cc3f3d01b3a8f985" providerId="LiveId" clId="{C1DD7B72-D4C5-4D10-87DB-1297FF4F9731}" dt="2026-02-20T15:36:18.012" v="3220" actId="20577"/>
        <pc:sldMkLst>
          <pc:docMk/>
          <pc:sldMk cId="1553432724" sldId="262"/>
        </pc:sldMkLst>
        <pc:spChg chg="mod">
          <ac:chgData name="Mike Fritz" userId="cc3f3d01b3a8f985" providerId="LiveId" clId="{C1DD7B72-D4C5-4D10-87DB-1297FF4F9731}" dt="2026-02-20T15:36:18.012" v="3220" actId="20577"/>
          <ac:spMkLst>
            <pc:docMk/>
            <pc:sldMk cId="1553432724" sldId="262"/>
            <ac:spMk id="7" creationId="{0BFEC426-B615-E549-83E5-140FD588BC64}"/>
          </ac:spMkLst>
        </pc:spChg>
      </pc:sldChg>
      <pc:sldChg chg="modSp mod">
        <pc:chgData name="Mike Fritz" userId="cc3f3d01b3a8f985" providerId="LiveId" clId="{C1DD7B72-D4C5-4D10-87DB-1297FF4F9731}" dt="2026-02-18T16:12:50.761" v="1380" actId="20577"/>
        <pc:sldMkLst>
          <pc:docMk/>
          <pc:sldMk cId="3288665831" sldId="263"/>
        </pc:sldMkLst>
        <pc:spChg chg="mod">
          <ac:chgData name="Mike Fritz" userId="cc3f3d01b3a8f985" providerId="LiveId" clId="{C1DD7B72-D4C5-4D10-87DB-1297FF4F9731}" dt="2026-02-18T16:01:45.080" v="1182" actId="34807"/>
          <ac:spMkLst>
            <pc:docMk/>
            <pc:sldMk cId="3288665831" sldId="263"/>
            <ac:spMk id="5" creationId="{1B07C49E-AFFC-EC46-8930-E4D428F5F943}"/>
          </ac:spMkLst>
        </pc:spChg>
        <pc:spChg chg="mod">
          <ac:chgData name="Mike Fritz" userId="cc3f3d01b3a8f985" providerId="LiveId" clId="{C1DD7B72-D4C5-4D10-87DB-1297FF4F9731}" dt="2026-02-18T16:12:50.761" v="1380" actId="20577"/>
          <ac:spMkLst>
            <pc:docMk/>
            <pc:sldMk cId="3288665831" sldId="263"/>
            <ac:spMk id="12" creationId="{D77AC1D2-8B41-4A7A-88CF-41E6B7D8C98D}"/>
          </ac:spMkLst>
        </pc:spChg>
      </pc:sldChg>
      <pc:sldChg chg="addSp delSp modSp mod">
        <pc:chgData name="Mike Fritz" userId="cc3f3d01b3a8f985" providerId="LiveId" clId="{C1DD7B72-D4C5-4D10-87DB-1297FF4F9731}" dt="2026-02-18T16:47:41.722" v="1484" actId="12"/>
        <pc:sldMkLst>
          <pc:docMk/>
          <pc:sldMk cId="2987552906" sldId="264"/>
        </pc:sldMkLst>
        <pc:spChg chg="mod">
          <ac:chgData name="Mike Fritz" userId="cc3f3d01b3a8f985" providerId="LiveId" clId="{C1DD7B72-D4C5-4D10-87DB-1297FF4F9731}" dt="2026-02-18T16:47:41.722" v="1484" actId="12"/>
          <ac:spMkLst>
            <pc:docMk/>
            <pc:sldMk cId="2987552906" sldId="264"/>
            <ac:spMk id="5" creationId="{1B07C49E-AFFC-EC46-8930-E4D428F5F943}"/>
          </ac:spMkLst>
        </pc:spChg>
      </pc:sldChg>
      <pc:sldChg chg="modSp mod">
        <pc:chgData name="Mike Fritz" userId="cc3f3d01b3a8f985" providerId="LiveId" clId="{C1DD7B72-D4C5-4D10-87DB-1297FF4F9731}" dt="2026-02-18T20:20:07.746" v="3032" actId="20577"/>
        <pc:sldMkLst>
          <pc:docMk/>
          <pc:sldMk cId="1578726356" sldId="265"/>
        </pc:sldMkLst>
        <pc:spChg chg="mod">
          <ac:chgData name="Mike Fritz" userId="cc3f3d01b3a8f985" providerId="LiveId" clId="{C1DD7B72-D4C5-4D10-87DB-1297FF4F9731}" dt="2026-02-18T20:20:07.746" v="3032" actId="20577"/>
          <ac:spMkLst>
            <pc:docMk/>
            <pc:sldMk cId="1578726356" sldId="265"/>
            <ac:spMk id="3" creationId="{32405FDA-CB27-4506-BA80-B7DD00CB25C5}"/>
          </ac:spMkLst>
        </pc:spChg>
        <pc:spChg chg="mod">
          <ac:chgData name="Mike Fritz" userId="cc3f3d01b3a8f985" providerId="LiveId" clId="{C1DD7B72-D4C5-4D10-87DB-1297FF4F9731}" dt="2026-02-18T20:15:03.094" v="2775" actId="27636"/>
          <ac:spMkLst>
            <pc:docMk/>
            <pc:sldMk cId="1578726356" sldId="265"/>
            <ac:spMk id="5" creationId="{1B07C49E-AFFC-EC46-8930-E4D428F5F943}"/>
          </ac:spMkLst>
        </pc:spChg>
      </pc:sldChg>
      <pc:sldChg chg="modSp mod">
        <pc:chgData name="Mike Fritz" userId="cc3f3d01b3a8f985" providerId="LiveId" clId="{C1DD7B72-D4C5-4D10-87DB-1297FF4F9731}" dt="2026-02-18T17:25:09.959" v="1714" actId="27636"/>
        <pc:sldMkLst>
          <pc:docMk/>
          <pc:sldMk cId="779971636" sldId="266"/>
        </pc:sldMkLst>
        <pc:spChg chg="mod">
          <ac:chgData name="Mike Fritz" userId="cc3f3d01b3a8f985" providerId="LiveId" clId="{C1DD7B72-D4C5-4D10-87DB-1297FF4F9731}" dt="2026-02-18T17:25:09.959" v="1714" actId="27636"/>
          <ac:spMkLst>
            <pc:docMk/>
            <pc:sldMk cId="779971636" sldId="266"/>
            <ac:spMk id="5" creationId="{1B07C49E-AFFC-EC46-8930-E4D428F5F943}"/>
          </ac:spMkLst>
        </pc:spChg>
      </pc:sldChg>
      <pc:sldChg chg="addSp modSp mod">
        <pc:chgData name="Mike Fritz" userId="cc3f3d01b3a8f985" providerId="LiveId" clId="{C1DD7B72-D4C5-4D10-87DB-1297FF4F9731}" dt="2026-02-21T13:41:32.193" v="3961" actId="1076"/>
        <pc:sldMkLst>
          <pc:docMk/>
          <pc:sldMk cId="3865605948" sldId="269"/>
        </pc:sldMkLst>
        <pc:spChg chg="mod">
          <ac:chgData name="Mike Fritz" userId="cc3f3d01b3a8f985" providerId="LiveId" clId="{C1DD7B72-D4C5-4D10-87DB-1297FF4F9731}" dt="2026-02-21T13:41:28.344" v="3960" actId="14100"/>
          <ac:spMkLst>
            <pc:docMk/>
            <pc:sldMk cId="3865605948" sldId="269"/>
            <ac:spMk id="3" creationId="{373827F3-F386-AA4E-80ED-D86DEF8C158D}"/>
          </ac:spMkLst>
        </pc:spChg>
        <pc:picChg chg="add mod">
          <ac:chgData name="Mike Fritz" userId="cc3f3d01b3a8f985" providerId="LiveId" clId="{C1DD7B72-D4C5-4D10-87DB-1297FF4F9731}" dt="2026-02-21T13:41:32.193" v="3961" actId="1076"/>
          <ac:picMkLst>
            <pc:docMk/>
            <pc:sldMk cId="3865605948" sldId="269"/>
            <ac:picMk id="2" creationId="{D8F7FFCD-B042-0691-0294-3FEF60593189}"/>
          </ac:picMkLst>
        </pc:picChg>
      </pc:sldChg>
      <pc:sldChg chg="modSp mod">
        <pc:chgData name="Mike Fritz" userId="cc3f3d01b3a8f985" providerId="LiveId" clId="{C1DD7B72-D4C5-4D10-87DB-1297FF4F9731}" dt="2026-02-17T21:38:40.594" v="990" actId="113"/>
        <pc:sldMkLst>
          <pc:docMk/>
          <pc:sldMk cId="2727850971" sldId="270"/>
        </pc:sldMkLst>
        <pc:spChg chg="mod">
          <ac:chgData name="Mike Fritz" userId="cc3f3d01b3a8f985" providerId="LiveId" clId="{C1DD7B72-D4C5-4D10-87DB-1297FF4F9731}" dt="2026-02-17T21:38:40.594" v="990" actId="113"/>
          <ac:spMkLst>
            <pc:docMk/>
            <pc:sldMk cId="2727850971" sldId="270"/>
            <ac:spMk id="5" creationId="{1B07C49E-AFFC-EC46-8930-E4D428F5F943}"/>
          </ac:spMkLst>
        </pc:spChg>
      </pc:sldChg>
      <pc:sldChg chg="modSp mod">
        <pc:chgData name="Mike Fritz" userId="cc3f3d01b3a8f985" providerId="LiveId" clId="{C1DD7B72-D4C5-4D10-87DB-1297FF4F9731}" dt="2026-02-27T20:22:25.934" v="5223" actId="20577"/>
        <pc:sldMkLst>
          <pc:docMk/>
          <pc:sldMk cId="1630123617" sldId="274"/>
        </pc:sldMkLst>
        <pc:spChg chg="mod">
          <ac:chgData name="Mike Fritz" userId="cc3f3d01b3a8f985" providerId="LiveId" clId="{C1DD7B72-D4C5-4D10-87DB-1297FF4F9731}" dt="2026-02-27T20:22:25.934" v="5223" actId="20577"/>
          <ac:spMkLst>
            <pc:docMk/>
            <pc:sldMk cId="1630123617" sldId="274"/>
            <ac:spMk id="5" creationId="{28684E62-A9F8-4E7A-AB01-78893062A1B4}"/>
          </ac:spMkLst>
        </pc:spChg>
      </pc:sldChg>
      <pc:sldChg chg="modSp mod">
        <pc:chgData name="Mike Fritz" userId="cc3f3d01b3a8f985" providerId="LiveId" clId="{C1DD7B72-D4C5-4D10-87DB-1297FF4F9731}" dt="2026-02-20T16:06:58.695" v="3498" actId="15"/>
        <pc:sldMkLst>
          <pc:docMk/>
          <pc:sldMk cId="148114319" sldId="276"/>
        </pc:sldMkLst>
        <pc:spChg chg="mod">
          <ac:chgData name="Mike Fritz" userId="cc3f3d01b3a8f985" providerId="LiveId" clId="{C1DD7B72-D4C5-4D10-87DB-1297FF4F9731}" dt="2026-02-20T16:06:58.695" v="3498" actId="15"/>
          <ac:spMkLst>
            <pc:docMk/>
            <pc:sldMk cId="148114319" sldId="276"/>
            <ac:spMk id="5" creationId="{1B07C49E-AFFC-EC46-8930-E4D428F5F943}"/>
          </ac:spMkLst>
        </pc:spChg>
      </pc:sldChg>
      <pc:sldChg chg="modSp mod">
        <pc:chgData name="Mike Fritz" userId="cc3f3d01b3a8f985" providerId="LiveId" clId="{C1DD7B72-D4C5-4D10-87DB-1297FF4F9731}" dt="2026-02-27T20:28:25.361" v="5307" actId="14100"/>
        <pc:sldMkLst>
          <pc:docMk/>
          <pc:sldMk cId="321008965" sldId="277"/>
        </pc:sldMkLst>
        <pc:spChg chg="mod">
          <ac:chgData name="Mike Fritz" userId="cc3f3d01b3a8f985" providerId="LiveId" clId="{C1DD7B72-D4C5-4D10-87DB-1297FF4F9731}" dt="2026-02-27T20:28:25.361" v="5307" actId="14100"/>
          <ac:spMkLst>
            <pc:docMk/>
            <pc:sldMk cId="321008965" sldId="277"/>
            <ac:spMk id="8" creationId="{C7B9C153-C85C-3240-8E7E-523FBC004564}"/>
          </ac:spMkLst>
        </pc:spChg>
      </pc:sldChg>
      <pc:sldChg chg="addSp modSp mod">
        <pc:chgData name="Mike Fritz" userId="cc3f3d01b3a8f985" providerId="LiveId" clId="{C1DD7B72-D4C5-4D10-87DB-1297FF4F9731}" dt="2026-02-27T20:11:37.219" v="5161" actId="14100"/>
        <pc:sldMkLst>
          <pc:docMk/>
          <pc:sldMk cId="2459446073" sldId="289"/>
        </pc:sldMkLst>
        <pc:spChg chg="mod">
          <ac:chgData name="Mike Fritz" userId="cc3f3d01b3a8f985" providerId="LiveId" clId="{C1DD7B72-D4C5-4D10-87DB-1297FF4F9731}" dt="2026-02-27T20:11:30.631" v="5158" actId="5793"/>
          <ac:spMkLst>
            <pc:docMk/>
            <pc:sldMk cId="2459446073" sldId="289"/>
            <ac:spMk id="5" creationId="{1B07C49E-AFFC-EC46-8930-E4D428F5F943}"/>
          </ac:spMkLst>
        </pc:spChg>
        <pc:picChg chg="add mod">
          <ac:chgData name="Mike Fritz" userId="cc3f3d01b3a8f985" providerId="LiveId" clId="{C1DD7B72-D4C5-4D10-87DB-1297FF4F9731}" dt="2026-02-27T20:11:37.219" v="5161" actId="14100"/>
          <ac:picMkLst>
            <pc:docMk/>
            <pc:sldMk cId="2459446073" sldId="289"/>
            <ac:picMk id="3" creationId="{E9BEC794-18A0-1723-8C03-E099B496AADE}"/>
          </ac:picMkLst>
        </pc:picChg>
      </pc:sldChg>
      <pc:sldChg chg="addSp delSp modSp mod">
        <pc:chgData name="Mike Fritz" userId="cc3f3d01b3a8f985" providerId="LiveId" clId="{C1DD7B72-D4C5-4D10-87DB-1297FF4F9731}" dt="2026-02-20T16:25:44.353" v="3758" actId="20577"/>
        <pc:sldMkLst>
          <pc:docMk/>
          <pc:sldMk cId="1813711241" sldId="293"/>
        </pc:sldMkLst>
        <pc:spChg chg="mod">
          <ac:chgData name="Mike Fritz" userId="cc3f3d01b3a8f985" providerId="LiveId" clId="{C1DD7B72-D4C5-4D10-87DB-1297FF4F9731}" dt="2026-02-20T16:25:44.353" v="3758" actId="20577"/>
          <ac:spMkLst>
            <pc:docMk/>
            <pc:sldMk cId="1813711241" sldId="293"/>
            <ac:spMk id="5" creationId="{1B07C49E-AFFC-EC46-8930-E4D428F5F943}"/>
          </ac:spMkLst>
        </pc:spChg>
      </pc:sldChg>
      <pc:sldChg chg="addSp delSp modSp mod">
        <pc:chgData name="Mike Fritz" userId="cc3f3d01b3a8f985" providerId="LiveId" clId="{C1DD7B72-D4C5-4D10-87DB-1297FF4F9731}" dt="2026-02-26T22:47:48.432" v="4646" actId="20577"/>
        <pc:sldMkLst>
          <pc:docMk/>
          <pc:sldMk cId="981671777" sldId="296"/>
        </pc:sldMkLst>
        <pc:spChg chg="mod">
          <ac:chgData name="Mike Fritz" userId="cc3f3d01b3a8f985" providerId="LiveId" clId="{C1DD7B72-D4C5-4D10-87DB-1297FF4F9731}" dt="2026-02-26T22:47:48.432" v="4646" actId="20577"/>
          <ac:spMkLst>
            <pc:docMk/>
            <pc:sldMk cId="981671777" sldId="296"/>
            <ac:spMk id="2" creationId="{54176327-8CC4-4356-8BBB-DC4965CE9857}"/>
          </ac:spMkLst>
        </pc:spChg>
        <pc:spChg chg="mod">
          <ac:chgData name="Mike Fritz" userId="cc3f3d01b3a8f985" providerId="LiveId" clId="{C1DD7B72-D4C5-4D10-87DB-1297FF4F9731}" dt="2026-02-26T22:44:38.538" v="4568" actId="14100"/>
          <ac:spMkLst>
            <pc:docMk/>
            <pc:sldMk cId="981671777" sldId="296"/>
            <ac:spMk id="5" creationId="{85D9F803-CDBC-C74C-AF1B-2B5937D1C241}"/>
          </ac:spMkLst>
        </pc:spChg>
        <pc:picChg chg="add del mod">
          <ac:chgData name="Mike Fritz" userId="cc3f3d01b3a8f985" providerId="LiveId" clId="{C1DD7B72-D4C5-4D10-87DB-1297FF4F9731}" dt="2026-02-26T22:42:05.476" v="4551" actId="478"/>
          <ac:picMkLst>
            <pc:docMk/>
            <pc:sldMk cId="981671777" sldId="296"/>
            <ac:picMk id="6" creationId="{D43BA146-5C05-656A-9FFA-F5A7176AB080}"/>
          </ac:picMkLst>
        </pc:picChg>
        <pc:picChg chg="add mod">
          <ac:chgData name="Mike Fritz" userId="cc3f3d01b3a8f985" providerId="LiveId" clId="{C1DD7B72-D4C5-4D10-87DB-1297FF4F9731}" dt="2026-02-26T22:44:43.165" v="4570" actId="14100"/>
          <ac:picMkLst>
            <pc:docMk/>
            <pc:sldMk cId="981671777" sldId="296"/>
            <ac:picMk id="8" creationId="{9A6D0191-D3D1-7DDD-114F-B1184402C9CC}"/>
          </ac:picMkLst>
        </pc:picChg>
      </pc:sldChg>
      <pc:sldChg chg="ord">
        <pc:chgData name="Mike Fritz" userId="cc3f3d01b3a8f985" providerId="LiveId" clId="{C1DD7B72-D4C5-4D10-87DB-1297FF4F9731}" dt="2026-02-27T19:41:42.426" v="5054" actId="20578"/>
        <pc:sldMkLst>
          <pc:docMk/>
          <pc:sldMk cId="3093198887" sldId="298"/>
        </pc:sldMkLst>
      </pc:sldChg>
      <pc:sldChg chg="modSp mod">
        <pc:chgData name="Mike Fritz" userId="cc3f3d01b3a8f985" providerId="LiveId" clId="{C1DD7B72-D4C5-4D10-87DB-1297FF4F9731}" dt="2026-02-20T16:19:07.387" v="3538" actId="27636"/>
        <pc:sldMkLst>
          <pc:docMk/>
          <pc:sldMk cId="334532777" sldId="303"/>
        </pc:sldMkLst>
        <pc:spChg chg="mod">
          <ac:chgData name="Mike Fritz" userId="cc3f3d01b3a8f985" providerId="LiveId" clId="{C1DD7B72-D4C5-4D10-87DB-1297FF4F9731}" dt="2026-02-20T16:19:07.387" v="3538" actId="27636"/>
          <ac:spMkLst>
            <pc:docMk/>
            <pc:sldMk cId="334532777" sldId="303"/>
            <ac:spMk id="5" creationId="{1B07C49E-AFFC-EC46-8930-E4D428F5F943}"/>
          </ac:spMkLst>
        </pc:spChg>
      </pc:sldChg>
      <pc:sldChg chg="addSp modSp mod">
        <pc:chgData name="Mike Fritz" userId="cc3f3d01b3a8f985" providerId="LiveId" clId="{C1DD7B72-D4C5-4D10-87DB-1297FF4F9731}" dt="2026-02-21T13:55:39.012" v="4050" actId="14100"/>
        <pc:sldMkLst>
          <pc:docMk/>
          <pc:sldMk cId="3869789237" sldId="304"/>
        </pc:sldMkLst>
        <pc:spChg chg="mod">
          <ac:chgData name="Mike Fritz" userId="cc3f3d01b3a8f985" providerId="LiveId" clId="{C1DD7B72-D4C5-4D10-87DB-1297FF4F9731}" dt="2026-02-21T13:55:39.012" v="4050" actId="14100"/>
          <ac:spMkLst>
            <pc:docMk/>
            <pc:sldMk cId="3869789237" sldId="304"/>
            <ac:spMk id="3" creationId="{373827F3-F386-AA4E-80ED-D86DEF8C158D}"/>
          </ac:spMkLst>
        </pc:spChg>
        <pc:picChg chg="add mod">
          <ac:chgData name="Mike Fritz" userId="cc3f3d01b3a8f985" providerId="LiveId" clId="{C1DD7B72-D4C5-4D10-87DB-1297FF4F9731}" dt="2026-02-21T13:55:34.073" v="4049" actId="1076"/>
          <ac:picMkLst>
            <pc:docMk/>
            <pc:sldMk cId="3869789237" sldId="304"/>
            <ac:picMk id="2" creationId="{C408E27E-06D6-230D-82F8-882886BF5FE0}"/>
          </ac:picMkLst>
        </pc:picChg>
      </pc:sldChg>
      <pc:sldChg chg="addSp modSp mod">
        <pc:chgData name="Mike Fritz" userId="cc3f3d01b3a8f985" providerId="LiveId" clId="{C1DD7B72-D4C5-4D10-87DB-1297FF4F9731}" dt="2026-02-21T14:11:07.215" v="4175" actId="14100"/>
        <pc:sldMkLst>
          <pc:docMk/>
          <pc:sldMk cId="80090182" sldId="305"/>
        </pc:sldMkLst>
        <pc:spChg chg="mod">
          <ac:chgData name="Mike Fritz" userId="cc3f3d01b3a8f985" providerId="LiveId" clId="{C1DD7B72-D4C5-4D10-87DB-1297FF4F9731}" dt="2026-02-21T14:09:40.418" v="4169" actId="14100"/>
          <ac:spMkLst>
            <pc:docMk/>
            <pc:sldMk cId="80090182" sldId="305"/>
            <ac:spMk id="3" creationId="{373827F3-F386-AA4E-80ED-D86DEF8C158D}"/>
          </ac:spMkLst>
        </pc:spChg>
        <pc:picChg chg="add mod">
          <ac:chgData name="Mike Fritz" userId="cc3f3d01b3a8f985" providerId="LiveId" clId="{C1DD7B72-D4C5-4D10-87DB-1297FF4F9731}" dt="2026-02-21T14:11:07.215" v="4175" actId="14100"/>
          <ac:picMkLst>
            <pc:docMk/>
            <pc:sldMk cId="80090182" sldId="305"/>
            <ac:picMk id="2" creationId="{EA90CF82-86B3-503B-CB04-77368F128D17}"/>
          </ac:picMkLst>
        </pc:picChg>
      </pc:sldChg>
      <pc:sldChg chg="modSp mod">
        <pc:chgData name="Mike Fritz" userId="cc3f3d01b3a8f985" providerId="LiveId" clId="{C1DD7B72-D4C5-4D10-87DB-1297FF4F9731}" dt="2026-02-22T15:39:25.256" v="4450" actId="5793"/>
        <pc:sldMkLst>
          <pc:docMk/>
          <pc:sldMk cId="3145340593" sldId="306"/>
        </pc:sldMkLst>
        <pc:spChg chg="mod">
          <ac:chgData name="Mike Fritz" userId="cc3f3d01b3a8f985" providerId="LiveId" clId="{C1DD7B72-D4C5-4D10-87DB-1297FF4F9731}" dt="2026-02-22T15:39:25.256" v="4450" actId="5793"/>
          <ac:spMkLst>
            <pc:docMk/>
            <pc:sldMk cId="3145340593" sldId="306"/>
            <ac:spMk id="3" creationId="{373827F3-F386-AA4E-80ED-D86DEF8C158D}"/>
          </ac:spMkLst>
        </pc:spChg>
      </pc:sldChg>
      <pc:sldChg chg="modSp mod">
        <pc:chgData name="Mike Fritz" userId="cc3f3d01b3a8f985" providerId="LiveId" clId="{C1DD7B72-D4C5-4D10-87DB-1297FF4F9731}" dt="2026-02-22T15:25:18.035" v="4360" actId="27636"/>
        <pc:sldMkLst>
          <pc:docMk/>
          <pc:sldMk cId="1106727586" sldId="307"/>
        </pc:sldMkLst>
        <pc:spChg chg="mod">
          <ac:chgData name="Mike Fritz" userId="cc3f3d01b3a8f985" providerId="LiveId" clId="{C1DD7B72-D4C5-4D10-87DB-1297FF4F9731}" dt="2026-02-22T15:25:18.035" v="4360" actId="27636"/>
          <ac:spMkLst>
            <pc:docMk/>
            <pc:sldMk cId="1106727586" sldId="307"/>
            <ac:spMk id="3" creationId="{373827F3-F386-AA4E-80ED-D86DEF8C158D}"/>
          </ac:spMkLst>
        </pc:spChg>
      </pc:sldChg>
      <pc:sldChg chg="modSp mod">
        <pc:chgData name="Mike Fritz" userId="cc3f3d01b3a8f985" providerId="LiveId" clId="{C1DD7B72-D4C5-4D10-87DB-1297FF4F9731}" dt="2026-02-22T16:31:49.930" v="4491" actId="20577"/>
        <pc:sldMkLst>
          <pc:docMk/>
          <pc:sldMk cId="706594483" sldId="308"/>
        </pc:sldMkLst>
        <pc:spChg chg="mod">
          <ac:chgData name="Mike Fritz" userId="cc3f3d01b3a8f985" providerId="LiveId" clId="{C1DD7B72-D4C5-4D10-87DB-1297FF4F9731}" dt="2026-02-22T16:31:49.930" v="4491" actId="20577"/>
          <ac:spMkLst>
            <pc:docMk/>
            <pc:sldMk cId="706594483" sldId="308"/>
            <ac:spMk id="3" creationId="{373827F3-F386-AA4E-80ED-D86DEF8C158D}"/>
          </ac:spMkLst>
        </pc:spChg>
      </pc:sldChg>
      <pc:sldChg chg="addSp delSp modSp mod">
        <pc:chgData name="Mike Fritz" userId="cc3f3d01b3a8f985" providerId="LiveId" clId="{C1DD7B72-D4C5-4D10-87DB-1297FF4F9731}" dt="2026-02-21T13:31:44.760" v="3813" actId="1076"/>
        <pc:sldMkLst>
          <pc:docMk/>
          <pc:sldMk cId="1794738657" sldId="309"/>
        </pc:sldMkLst>
        <pc:spChg chg="mod">
          <ac:chgData name="Mike Fritz" userId="cc3f3d01b3a8f985" providerId="LiveId" clId="{C1DD7B72-D4C5-4D10-87DB-1297FF4F9731}" dt="2026-02-21T13:19:57.422" v="3797" actId="20577"/>
          <ac:spMkLst>
            <pc:docMk/>
            <pc:sldMk cId="1794738657" sldId="309"/>
            <ac:spMk id="5" creationId="{1B07C49E-AFFC-EC46-8930-E4D428F5F943}"/>
          </ac:spMkLst>
        </pc:spChg>
        <pc:graphicFrameChg chg="add mod">
          <ac:chgData name="Mike Fritz" userId="cc3f3d01b3a8f985" providerId="LiveId" clId="{C1DD7B72-D4C5-4D10-87DB-1297FF4F9731}" dt="2026-02-21T13:31:44.760" v="3813" actId="1076"/>
          <ac:graphicFrameMkLst>
            <pc:docMk/>
            <pc:sldMk cId="1794738657" sldId="309"/>
            <ac:graphicFrameMk id="7" creationId="{EBDE689D-96A9-B552-8639-5C35F1D99324}"/>
          </ac:graphicFrameMkLst>
        </pc:graphicFrameChg>
      </pc:sldChg>
      <pc:sldChg chg="modSp mod">
        <pc:chgData name="Mike Fritz" userId="cc3f3d01b3a8f985" providerId="LiveId" clId="{C1DD7B72-D4C5-4D10-87DB-1297FF4F9731}" dt="2026-02-17T21:07:00.567" v="164"/>
        <pc:sldMkLst>
          <pc:docMk/>
          <pc:sldMk cId="4010014743" sldId="310"/>
        </pc:sldMkLst>
        <pc:spChg chg="mod">
          <ac:chgData name="Mike Fritz" userId="cc3f3d01b3a8f985" providerId="LiveId" clId="{C1DD7B72-D4C5-4D10-87DB-1297FF4F9731}" dt="2026-02-17T21:07:00.567" v="164"/>
          <ac:spMkLst>
            <pc:docMk/>
            <pc:sldMk cId="4010014743" sldId="310"/>
            <ac:spMk id="5" creationId="{1B07C49E-AFFC-EC46-8930-E4D428F5F943}"/>
          </ac:spMkLst>
        </pc:spChg>
      </pc:sldChg>
      <pc:sldChg chg="modSp mod">
        <pc:chgData name="Mike Fritz" userId="cc3f3d01b3a8f985" providerId="LiveId" clId="{C1DD7B72-D4C5-4D10-87DB-1297FF4F9731}" dt="2026-02-17T20:58:39.451" v="31" actId="20577"/>
        <pc:sldMkLst>
          <pc:docMk/>
          <pc:sldMk cId="2735560525" sldId="311"/>
        </pc:sldMkLst>
        <pc:spChg chg="mod">
          <ac:chgData name="Mike Fritz" userId="cc3f3d01b3a8f985" providerId="LiveId" clId="{C1DD7B72-D4C5-4D10-87DB-1297FF4F9731}" dt="2026-02-17T20:58:39.451" v="31" actId="20577"/>
          <ac:spMkLst>
            <pc:docMk/>
            <pc:sldMk cId="2735560525" sldId="311"/>
            <ac:spMk id="5" creationId="{1B07C49E-AFFC-EC46-8930-E4D428F5F943}"/>
          </ac:spMkLst>
        </pc:spChg>
      </pc:sldChg>
      <pc:sldChg chg="modSp mod">
        <pc:chgData name="Mike Fritz" userId="cc3f3d01b3a8f985" providerId="LiveId" clId="{C1DD7B72-D4C5-4D10-87DB-1297FF4F9731}" dt="2026-02-17T20:59:37.684" v="55"/>
        <pc:sldMkLst>
          <pc:docMk/>
          <pc:sldMk cId="1434679925" sldId="312"/>
        </pc:sldMkLst>
        <pc:spChg chg="mod">
          <ac:chgData name="Mike Fritz" userId="cc3f3d01b3a8f985" providerId="LiveId" clId="{C1DD7B72-D4C5-4D10-87DB-1297FF4F9731}" dt="2026-02-17T20:59:37.684" v="55"/>
          <ac:spMkLst>
            <pc:docMk/>
            <pc:sldMk cId="1434679925" sldId="312"/>
            <ac:spMk id="5" creationId="{1B07C49E-AFFC-EC46-8930-E4D428F5F943}"/>
          </ac:spMkLst>
        </pc:spChg>
      </pc:sldChg>
      <pc:sldChg chg="addSp modSp mod">
        <pc:chgData name="Mike Fritz" userId="cc3f3d01b3a8f985" providerId="LiveId" clId="{C1DD7B72-D4C5-4D10-87DB-1297FF4F9731}" dt="2026-02-17T21:36:17.002" v="969" actId="20577"/>
        <pc:sldMkLst>
          <pc:docMk/>
          <pc:sldMk cId="1756972646" sldId="313"/>
        </pc:sldMkLst>
        <pc:spChg chg="mod">
          <ac:chgData name="Mike Fritz" userId="cc3f3d01b3a8f985" providerId="LiveId" clId="{C1DD7B72-D4C5-4D10-87DB-1297FF4F9731}" dt="2026-02-17T21:34:18.859" v="877" actId="20577"/>
          <ac:spMkLst>
            <pc:docMk/>
            <pc:sldMk cId="1756972646" sldId="313"/>
            <ac:spMk id="5" creationId="{1B07C49E-AFFC-EC46-8930-E4D428F5F943}"/>
          </ac:spMkLst>
        </pc:spChg>
        <pc:graphicFrameChg chg="add mod modGraphic">
          <ac:chgData name="Mike Fritz" userId="cc3f3d01b3a8f985" providerId="LiveId" clId="{C1DD7B72-D4C5-4D10-87DB-1297FF4F9731}" dt="2026-02-17T21:36:17.002" v="969" actId="20577"/>
          <ac:graphicFrameMkLst>
            <pc:docMk/>
            <pc:sldMk cId="1756972646" sldId="313"/>
            <ac:graphicFrameMk id="2" creationId="{1608846E-4D1C-CF09-9B2F-46A1FB3F0571}"/>
          </ac:graphicFrameMkLst>
        </pc:graphicFrameChg>
      </pc:sldChg>
      <pc:sldChg chg="addSp delSp modSp mod">
        <pc:chgData name="Mike Fritz" userId="cc3f3d01b3a8f985" providerId="LiveId" clId="{C1DD7B72-D4C5-4D10-87DB-1297FF4F9731}" dt="2026-02-17T21:37:07.537" v="976" actId="113"/>
        <pc:sldMkLst>
          <pc:docMk/>
          <pc:sldMk cId="639399535" sldId="314"/>
        </pc:sldMkLst>
        <pc:spChg chg="mod">
          <ac:chgData name="Mike Fritz" userId="cc3f3d01b3a8f985" providerId="LiveId" clId="{C1DD7B72-D4C5-4D10-87DB-1297FF4F9731}" dt="2026-02-17T21:37:07.537" v="976" actId="113"/>
          <ac:spMkLst>
            <pc:docMk/>
            <pc:sldMk cId="639399535" sldId="314"/>
            <ac:spMk id="5" creationId="{1B07C49E-AFFC-EC46-8930-E4D428F5F943}"/>
          </ac:spMkLst>
        </pc:spChg>
      </pc:sldChg>
      <pc:sldChg chg="addSp modSp mod">
        <pc:chgData name="Mike Fritz" userId="cc3f3d01b3a8f985" providerId="LiveId" clId="{C1DD7B72-D4C5-4D10-87DB-1297FF4F9731}" dt="2026-02-17T21:29:53.116" v="670"/>
        <pc:sldMkLst>
          <pc:docMk/>
          <pc:sldMk cId="3566646398" sldId="315"/>
        </pc:sldMkLst>
        <pc:spChg chg="mod">
          <ac:chgData name="Mike Fritz" userId="cc3f3d01b3a8f985" providerId="LiveId" clId="{C1DD7B72-D4C5-4D10-87DB-1297FF4F9731}" dt="2026-02-17T21:24:37.212" v="575" actId="14100"/>
          <ac:spMkLst>
            <pc:docMk/>
            <pc:sldMk cId="3566646398" sldId="315"/>
            <ac:spMk id="5" creationId="{1B07C49E-AFFC-EC46-8930-E4D428F5F943}"/>
          </ac:spMkLst>
        </pc:spChg>
        <pc:graphicFrameChg chg="add mod modGraphic">
          <ac:chgData name="Mike Fritz" userId="cc3f3d01b3a8f985" providerId="LiveId" clId="{C1DD7B72-D4C5-4D10-87DB-1297FF4F9731}" dt="2026-02-17T21:29:53.116" v="670"/>
          <ac:graphicFrameMkLst>
            <pc:docMk/>
            <pc:sldMk cId="3566646398" sldId="315"/>
            <ac:graphicFrameMk id="2" creationId="{50A92DC6-FE09-CA41-7D17-138BC81C95F1}"/>
          </ac:graphicFrameMkLst>
        </pc:graphicFrameChg>
      </pc:sldChg>
      <pc:sldChg chg="addSp delSp modSp mod">
        <pc:chgData name="Mike Fritz" userId="cc3f3d01b3a8f985" providerId="LiveId" clId="{C1DD7B72-D4C5-4D10-87DB-1297FF4F9731}" dt="2026-02-17T21:16:45.968" v="369"/>
        <pc:sldMkLst>
          <pc:docMk/>
          <pc:sldMk cId="1398439132" sldId="316"/>
        </pc:sldMkLst>
        <pc:spChg chg="mod">
          <ac:chgData name="Mike Fritz" userId="cc3f3d01b3a8f985" providerId="LiveId" clId="{C1DD7B72-D4C5-4D10-87DB-1297FF4F9731}" dt="2026-02-17T21:13:47.935" v="355" actId="14100"/>
          <ac:spMkLst>
            <pc:docMk/>
            <pc:sldMk cId="1398439132" sldId="316"/>
            <ac:spMk id="5" creationId="{1B07C49E-AFFC-EC46-8930-E4D428F5F943}"/>
          </ac:spMkLst>
        </pc:spChg>
        <pc:graphicFrameChg chg="add mod">
          <ac:chgData name="Mike Fritz" userId="cc3f3d01b3a8f985" providerId="LiveId" clId="{C1DD7B72-D4C5-4D10-87DB-1297FF4F9731}" dt="2026-02-17T21:16:45.968" v="369"/>
          <ac:graphicFrameMkLst>
            <pc:docMk/>
            <pc:sldMk cId="1398439132" sldId="316"/>
            <ac:graphicFrameMk id="7" creationId="{CFB44914-3366-4C2E-AC25-53FA270812E2}"/>
          </ac:graphicFrameMkLst>
        </pc:graphicFrameChg>
      </pc:sldChg>
      <pc:sldChg chg="addSp delSp modSp mod">
        <pc:chgData name="Mike Fritz" userId="cc3f3d01b3a8f985" providerId="LiveId" clId="{C1DD7B72-D4C5-4D10-87DB-1297FF4F9731}" dt="2026-02-17T21:33:35.419" v="876" actId="20577"/>
        <pc:sldMkLst>
          <pc:docMk/>
          <pc:sldMk cId="3975168428" sldId="317"/>
        </pc:sldMkLst>
        <pc:spChg chg="mod">
          <ac:chgData name="Mike Fritz" userId="cc3f3d01b3a8f985" providerId="LiveId" clId="{C1DD7B72-D4C5-4D10-87DB-1297FF4F9731}" dt="2026-02-17T21:13:23.951" v="346" actId="20577"/>
          <ac:spMkLst>
            <pc:docMk/>
            <pc:sldMk cId="3975168428" sldId="317"/>
            <ac:spMk id="5" creationId="{1B07C49E-AFFC-EC46-8930-E4D428F5F943}"/>
          </ac:spMkLst>
        </pc:spChg>
        <pc:graphicFrameChg chg="add mod modGraphic">
          <ac:chgData name="Mike Fritz" userId="cc3f3d01b3a8f985" providerId="LiveId" clId="{C1DD7B72-D4C5-4D10-87DB-1297FF4F9731}" dt="2026-02-17T21:33:35.419" v="876" actId="20577"/>
          <ac:graphicFrameMkLst>
            <pc:docMk/>
            <pc:sldMk cId="3975168428" sldId="317"/>
            <ac:graphicFrameMk id="8" creationId="{9C677565-9377-1757-FF15-ABD1358FDE37}"/>
          </ac:graphicFrameMkLst>
        </pc:graphicFrameChg>
      </pc:sldChg>
      <pc:sldChg chg="addSp modSp mod">
        <pc:chgData name="Mike Fritz" userId="cc3f3d01b3a8f985" providerId="LiveId" clId="{C1DD7B72-D4C5-4D10-87DB-1297FF4F9731}" dt="2026-02-27T16:13:50.970" v="4789" actId="14100"/>
        <pc:sldMkLst>
          <pc:docMk/>
          <pc:sldMk cId="239597884" sldId="318"/>
        </pc:sldMkLst>
        <pc:spChg chg="mod">
          <ac:chgData name="Mike Fritz" userId="cc3f3d01b3a8f985" providerId="LiveId" clId="{C1DD7B72-D4C5-4D10-87DB-1297FF4F9731}" dt="2026-02-27T16:13:46.891" v="4788" actId="14100"/>
          <ac:spMkLst>
            <pc:docMk/>
            <pc:sldMk cId="239597884" sldId="318"/>
            <ac:spMk id="5" creationId="{85D9F803-CDBC-C74C-AF1B-2B5937D1C241}"/>
          </ac:spMkLst>
        </pc:spChg>
        <pc:spChg chg="mod">
          <ac:chgData name="Mike Fritz" userId="cc3f3d01b3a8f985" providerId="LiveId" clId="{C1DD7B72-D4C5-4D10-87DB-1297FF4F9731}" dt="2026-02-27T15:24:57.316" v="4782" actId="20577"/>
          <ac:spMkLst>
            <pc:docMk/>
            <pc:sldMk cId="239597884" sldId="318"/>
            <ac:spMk id="8" creationId="{2E0ECA32-E146-40DA-85CD-9677244BC3EC}"/>
          </ac:spMkLst>
        </pc:spChg>
        <pc:picChg chg="add mod">
          <ac:chgData name="Mike Fritz" userId="cc3f3d01b3a8f985" providerId="LiveId" clId="{C1DD7B72-D4C5-4D10-87DB-1297FF4F9731}" dt="2026-02-27T16:13:50.970" v="4789" actId="14100"/>
          <ac:picMkLst>
            <pc:docMk/>
            <pc:sldMk cId="239597884" sldId="318"/>
            <ac:picMk id="4" creationId="{017BCFC8-59BD-11EF-8F38-439D9C3C2A62}"/>
          </ac:picMkLst>
        </pc:picChg>
      </pc:sldChg>
      <pc:sldChg chg="addSp modSp mod">
        <pc:chgData name="Mike Fritz" userId="cc3f3d01b3a8f985" providerId="LiveId" clId="{C1DD7B72-D4C5-4D10-87DB-1297FF4F9731}" dt="2026-02-27T16:22:57.295" v="4807" actId="1076"/>
        <pc:sldMkLst>
          <pc:docMk/>
          <pc:sldMk cId="232499080" sldId="319"/>
        </pc:sldMkLst>
        <pc:spChg chg="mod">
          <ac:chgData name="Mike Fritz" userId="cc3f3d01b3a8f985" providerId="LiveId" clId="{C1DD7B72-D4C5-4D10-87DB-1297FF4F9731}" dt="2026-02-27T16:14:13.987" v="4801" actId="20577"/>
          <ac:spMkLst>
            <pc:docMk/>
            <pc:sldMk cId="232499080" sldId="319"/>
            <ac:spMk id="5" creationId="{85D9F803-CDBC-C74C-AF1B-2B5937D1C241}"/>
          </ac:spMkLst>
        </pc:spChg>
        <pc:spChg chg="mod">
          <ac:chgData name="Mike Fritz" userId="cc3f3d01b3a8f985" providerId="LiveId" clId="{C1DD7B72-D4C5-4D10-87DB-1297FF4F9731}" dt="2026-02-26T22:56:08.158" v="4735" actId="20577"/>
          <ac:spMkLst>
            <pc:docMk/>
            <pc:sldMk cId="232499080" sldId="319"/>
            <ac:spMk id="8" creationId="{34C97452-C78A-4701-B8AB-ABFE63D5BEDE}"/>
          </ac:spMkLst>
        </pc:spChg>
        <pc:picChg chg="add mod">
          <ac:chgData name="Mike Fritz" userId="cc3f3d01b3a8f985" providerId="LiveId" clId="{C1DD7B72-D4C5-4D10-87DB-1297FF4F9731}" dt="2026-02-27T16:22:57.295" v="4807" actId="1076"/>
          <ac:picMkLst>
            <pc:docMk/>
            <pc:sldMk cId="232499080" sldId="319"/>
            <ac:picMk id="4" creationId="{D8CA6D07-A02D-E027-D4B0-826E0E2F92E5}"/>
          </ac:picMkLst>
        </pc:picChg>
      </pc:sldChg>
      <pc:sldChg chg="addSp modSp mod">
        <pc:chgData name="Mike Fritz" userId="cc3f3d01b3a8f985" providerId="LiveId" clId="{C1DD7B72-D4C5-4D10-87DB-1297FF4F9731}" dt="2026-02-27T20:18:37.985" v="5206" actId="1076"/>
        <pc:sldMkLst>
          <pc:docMk/>
          <pc:sldMk cId="3645034231" sldId="320"/>
        </pc:sldMkLst>
        <pc:spChg chg="mod">
          <ac:chgData name="Mike Fritz" userId="cc3f3d01b3a8f985" providerId="LiveId" clId="{C1DD7B72-D4C5-4D10-87DB-1297FF4F9731}" dt="2026-02-27T20:18:22.741" v="5203" actId="20577"/>
          <ac:spMkLst>
            <pc:docMk/>
            <pc:sldMk cId="3645034231" sldId="320"/>
            <ac:spMk id="5" creationId="{1B07C49E-AFFC-EC46-8930-E4D428F5F943}"/>
          </ac:spMkLst>
        </pc:spChg>
        <pc:picChg chg="add mod">
          <ac:chgData name="Mike Fritz" userId="cc3f3d01b3a8f985" providerId="LiveId" clId="{C1DD7B72-D4C5-4D10-87DB-1297FF4F9731}" dt="2026-02-27T20:18:37.985" v="5206" actId="1076"/>
          <ac:picMkLst>
            <pc:docMk/>
            <pc:sldMk cId="3645034231" sldId="320"/>
            <ac:picMk id="3" creationId="{BBD75375-A424-B632-82E4-591E22133B27}"/>
          </ac:picMkLst>
        </pc:picChg>
      </pc:sldChg>
      <pc:sldChg chg="ord">
        <pc:chgData name="Mike Fritz" userId="cc3f3d01b3a8f985" providerId="LiveId" clId="{C1DD7B72-D4C5-4D10-87DB-1297FF4F9731}" dt="2026-02-27T19:41:48.743" v="5057" actId="20578"/>
        <pc:sldMkLst>
          <pc:docMk/>
          <pc:sldMk cId="733461713" sldId="321"/>
        </pc:sldMkLst>
      </pc:sldChg>
      <pc:sldChg chg="addSp modSp mod">
        <pc:chgData name="Mike Fritz" userId="cc3f3d01b3a8f985" providerId="LiveId" clId="{C1DD7B72-D4C5-4D10-87DB-1297FF4F9731}" dt="2026-02-27T18:50:07.262" v="4904" actId="14100"/>
        <pc:sldMkLst>
          <pc:docMk/>
          <pc:sldMk cId="700132931" sldId="322"/>
        </pc:sldMkLst>
        <pc:spChg chg="mod">
          <ac:chgData name="Mike Fritz" userId="cc3f3d01b3a8f985" providerId="LiveId" clId="{C1DD7B72-D4C5-4D10-87DB-1297FF4F9731}" dt="2026-02-27T18:49:37.737" v="4896" actId="20577"/>
          <ac:spMkLst>
            <pc:docMk/>
            <pc:sldMk cId="700132931" sldId="322"/>
            <ac:spMk id="5" creationId="{85D9F803-CDBC-C74C-AF1B-2B5937D1C241}"/>
          </ac:spMkLst>
        </pc:spChg>
        <pc:spChg chg="mod">
          <ac:chgData name="Mike Fritz" userId="cc3f3d01b3a8f985" providerId="LiveId" clId="{C1DD7B72-D4C5-4D10-87DB-1297FF4F9731}" dt="2026-02-27T18:28:19.136" v="4889" actId="20577"/>
          <ac:spMkLst>
            <pc:docMk/>
            <pc:sldMk cId="700132931" sldId="322"/>
            <ac:spMk id="8" creationId="{9456A072-47A6-4424-9ABE-F398119040DD}"/>
          </ac:spMkLst>
        </pc:spChg>
        <pc:picChg chg="add mod">
          <ac:chgData name="Mike Fritz" userId="cc3f3d01b3a8f985" providerId="LiveId" clId="{C1DD7B72-D4C5-4D10-87DB-1297FF4F9731}" dt="2026-02-27T18:50:07.262" v="4904" actId="14100"/>
          <ac:picMkLst>
            <pc:docMk/>
            <pc:sldMk cId="700132931" sldId="322"/>
            <ac:picMk id="4" creationId="{7066DC0F-DCD6-3F05-E7A2-5A66166E4DF5}"/>
          </ac:picMkLst>
        </pc:picChg>
      </pc:sldChg>
      <pc:sldChg chg="addSp delSp modSp mod">
        <pc:chgData name="Mike Fritz" userId="cc3f3d01b3a8f985" providerId="LiveId" clId="{C1DD7B72-D4C5-4D10-87DB-1297FF4F9731}" dt="2026-02-27T19:05:43.176" v="4985" actId="14100"/>
        <pc:sldMkLst>
          <pc:docMk/>
          <pc:sldMk cId="1866160706" sldId="323"/>
        </pc:sldMkLst>
        <pc:spChg chg="add del">
          <ac:chgData name="Mike Fritz" userId="cc3f3d01b3a8f985" providerId="LiveId" clId="{C1DD7B72-D4C5-4D10-87DB-1297FF4F9731}" dt="2026-02-27T18:52:57.635" v="4961" actId="22"/>
          <ac:spMkLst>
            <pc:docMk/>
            <pc:sldMk cId="1866160706" sldId="323"/>
            <ac:spMk id="4" creationId="{4AC88AB2-0974-469A-D314-5B2A8FAE03D0}"/>
          </ac:spMkLst>
        </pc:spChg>
        <pc:spChg chg="del mod">
          <ac:chgData name="Mike Fritz" userId="cc3f3d01b3a8f985" providerId="LiveId" clId="{C1DD7B72-D4C5-4D10-87DB-1297FF4F9731}" dt="2026-02-27T19:05:35.213" v="4982" actId="931"/>
          <ac:spMkLst>
            <pc:docMk/>
            <pc:sldMk cId="1866160706" sldId="323"/>
            <ac:spMk id="5" creationId="{85D9F803-CDBC-C74C-AF1B-2B5937D1C241}"/>
          </ac:spMkLst>
        </pc:spChg>
        <pc:spChg chg="add del mod">
          <ac:chgData name="Mike Fritz" userId="cc3f3d01b3a8f985" providerId="LiveId" clId="{C1DD7B72-D4C5-4D10-87DB-1297FF4F9731}" dt="2026-02-27T18:53:18.807" v="4980" actId="20577"/>
          <ac:spMkLst>
            <pc:docMk/>
            <pc:sldMk cId="1866160706" sldId="323"/>
            <ac:spMk id="8" creationId="{4EF94599-779E-457E-B57B-6063EBF7A840}"/>
          </ac:spMkLst>
        </pc:spChg>
        <pc:picChg chg="add mod ord">
          <ac:chgData name="Mike Fritz" userId="cc3f3d01b3a8f985" providerId="LiveId" clId="{C1DD7B72-D4C5-4D10-87DB-1297FF4F9731}" dt="2026-02-27T19:05:43.176" v="4985" actId="14100"/>
          <ac:picMkLst>
            <pc:docMk/>
            <pc:sldMk cId="1866160706" sldId="323"/>
            <ac:picMk id="7" creationId="{56E9ECFB-DBF3-0089-E9A6-145D4A4A5C79}"/>
          </ac:picMkLst>
        </pc:picChg>
      </pc:sldChg>
      <pc:sldChg chg="addSp delSp modSp mod">
        <pc:chgData name="Mike Fritz" userId="cc3f3d01b3a8f985" providerId="LiveId" clId="{C1DD7B72-D4C5-4D10-87DB-1297FF4F9731}" dt="2026-02-27T19:30:31.662" v="5051" actId="14100"/>
        <pc:sldMkLst>
          <pc:docMk/>
          <pc:sldMk cId="252359608" sldId="324"/>
        </pc:sldMkLst>
        <pc:spChg chg="del mod">
          <ac:chgData name="Mike Fritz" userId="cc3f3d01b3a8f985" providerId="LiveId" clId="{C1DD7B72-D4C5-4D10-87DB-1297FF4F9731}" dt="2026-02-27T19:30:22.419" v="5048" actId="931"/>
          <ac:spMkLst>
            <pc:docMk/>
            <pc:sldMk cId="252359608" sldId="324"/>
            <ac:spMk id="5" creationId="{85D9F803-CDBC-C74C-AF1B-2B5937D1C241}"/>
          </ac:spMkLst>
        </pc:spChg>
        <pc:spChg chg="mod">
          <ac:chgData name="Mike Fritz" userId="cc3f3d01b3a8f985" providerId="LiveId" clId="{C1DD7B72-D4C5-4D10-87DB-1297FF4F9731}" dt="2026-02-27T19:08:30.093" v="5025" actId="20577"/>
          <ac:spMkLst>
            <pc:docMk/>
            <pc:sldMk cId="252359608" sldId="324"/>
            <ac:spMk id="12" creationId="{4D271BF5-BAA1-4CEB-A575-76A097FABBBA}"/>
          </ac:spMkLst>
        </pc:spChg>
        <pc:picChg chg="add mod ord">
          <ac:chgData name="Mike Fritz" userId="cc3f3d01b3a8f985" providerId="LiveId" clId="{C1DD7B72-D4C5-4D10-87DB-1297FF4F9731}" dt="2026-02-27T19:30:31.662" v="5051" actId="14100"/>
          <ac:picMkLst>
            <pc:docMk/>
            <pc:sldMk cId="252359608" sldId="324"/>
            <ac:picMk id="4" creationId="{6613837B-16EA-A86D-13B2-B0AB62435098}"/>
          </ac:picMkLst>
        </pc:picChg>
      </pc:sldChg>
      <pc:sldChg chg="modSp mod">
        <pc:chgData name="Mike Fritz" userId="cc3f3d01b3a8f985" providerId="LiveId" clId="{C1DD7B72-D4C5-4D10-87DB-1297FF4F9731}" dt="2026-02-22T15:08:38.461" v="4293" actId="20577"/>
        <pc:sldMkLst>
          <pc:docMk/>
          <pc:sldMk cId="1277611629" sldId="327"/>
        </pc:sldMkLst>
        <pc:spChg chg="mod">
          <ac:chgData name="Mike Fritz" userId="cc3f3d01b3a8f985" providerId="LiveId" clId="{C1DD7B72-D4C5-4D10-87DB-1297FF4F9731}" dt="2026-02-22T15:08:38.461" v="4293" actId="20577"/>
          <ac:spMkLst>
            <pc:docMk/>
            <pc:sldMk cId="1277611629" sldId="327"/>
            <ac:spMk id="6" creationId="{2C36AF9D-A911-994B-90EA-013D4CDA5604}"/>
          </ac:spMkLst>
        </pc:spChg>
      </pc:sldChg>
      <pc:sldChg chg="modSp mod">
        <pc:chgData name="Mike Fritz" userId="cc3f3d01b3a8f985" providerId="LiveId" clId="{C1DD7B72-D4C5-4D10-87DB-1297FF4F9731}" dt="2026-02-20T15:35:49.379" v="3212" actId="20577"/>
        <pc:sldMkLst>
          <pc:docMk/>
          <pc:sldMk cId="1980221439" sldId="331"/>
        </pc:sldMkLst>
        <pc:spChg chg="mod">
          <ac:chgData name="Mike Fritz" userId="cc3f3d01b3a8f985" providerId="LiveId" clId="{C1DD7B72-D4C5-4D10-87DB-1297FF4F9731}" dt="2026-02-20T15:35:49.379" v="3212" actId="20577"/>
          <ac:spMkLst>
            <pc:docMk/>
            <pc:sldMk cId="1980221439" sldId="331"/>
            <ac:spMk id="10" creationId="{79EF1473-3ADD-43F1-A495-57AAB7FD902F}"/>
          </ac:spMkLst>
        </pc:spChg>
      </pc:sldChg>
      <pc:sldChg chg="addSp modSp mod">
        <pc:chgData name="Mike Fritz" userId="cc3f3d01b3a8f985" providerId="LiveId" clId="{C1DD7B72-D4C5-4D10-87DB-1297FF4F9731}" dt="2026-02-18T19:34:32.956" v="2271" actId="1076"/>
        <pc:sldMkLst>
          <pc:docMk/>
          <pc:sldMk cId="2560061391" sldId="332"/>
        </pc:sldMkLst>
        <pc:spChg chg="add mod">
          <ac:chgData name="Mike Fritz" userId="cc3f3d01b3a8f985" providerId="LiveId" clId="{C1DD7B72-D4C5-4D10-87DB-1297FF4F9731}" dt="2026-02-18T19:34:32.956" v="2271" actId="1076"/>
          <ac:spMkLst>
            <pc:docMk/>
            <pc:sldMk cId="2560061391" sldId="332"/>
            <ac:spMk id="3" creationId="{839F6F24-6EF7-1E84-DC4D-F31DB00CB75A}"/>
          </ac:spMkLst>
        </pc:spChg>
        <pc:spChg chg="mod">
          <ac:chgData name="Mike Fritz" userId="cc3f3d01b3a8f985" providerId="LiveId" clId="{C1DD7B72-D4C5-4D10-87DB-1297FF4F9731}" dt="2026-02-18T19:33:41.420" v="2267" actId="20577"/>
          <ac:spMkLst>
            <pc:docMk/>
            <pc:sldMk cId="2560061391" sldId="332"/>
            <ac:spMk id="5" creationId="{8E999A1B-8752-489F-A63B-EA2F60186B52}"/>
          </ac:spMkLst>
        </pc:spChg>
      </pc:sldChg>
      <pc:sldChg chg="addSp delSp modSp add mod setBg">
        <pc:chgData name="Mike Fritz" userId="cc3f3d01b3a8f985" providerId="LiveId" clId="{C1DD7B72-D4C5-4D10-87DB-1297FF4F9731}" dt="2026-02-18T16:57:50.971" v="1667" actId="20577"/>
        <pc:sldMkLst>
          <pc:docMk/>
          <pc:sldMk cId="667645666" sldId="333"/>
        </pc:sldMkLst>
        <pc:spChg chg="add mod">
          <ac:chgData name="Mike Fritz" userId="cc3f3d01b3a8f985" providerId="LiveId" clId="{C1DD7B72-D4C5-4D10-87DB-1297FF4F9731}" dt="2026-02-18T16:57:50.971" v="1667" actId="20577"/>
          <ac:spMkLst>
            <pc:docMk/>
            <pc:sldMk cId="667645666" sldId="333"/>
            <ac:spMk id="9" creationId="{C2392793-EA8D-384A-97A7-9F108F3D8BA8}"/>
          </ac:spMkLst>
        </pc:spChg>
        <pc:spChg chg="mod">
          <ac:chgData name="Mike Fritz" userId="cc3f3d01b3a8f985" providerId="LiveId" clId="{C1DD7B72-D4C5-4D10-87DB-1297FF4F9731}" dt="2026-02-18T16:03:57.859" v="1247" actId="27636"/>
          <ac:spMkLst>
            <pc:docMk/>
            <pc:sldMk cId="667645666" sldId="333"/>
            <ac:spMk id="12" creationId="{7841A8DE-619A-8BB5-B4F6-8CB854C07222}"/>
          </ac:spMkLst>
        </pc:spChg>
        <pc:picChg chg="add mod">
          <ac:chgData name="Mike Fritz" userId="cc3f3d01b3a8f985" providerId="LiveId" clId="{C1DD7B72-D4C5-4D10-87DB-1297FF4F9731}" dt="2026-02-18T16:52:19.309" v="1608" actId="1076"/>
          <ac:picMkLst>
            <pc:docMk/>
            <pc:sldMk cId="667645666" sldId="333"/>
            <ac:picMk id="8" creationId="{EBE0C232-58C5-BA40-C00D-CDF15ED4467D}"/>
          </ac:picMkLst>
        </pc:picChg>
      </pc:sldChg>
      <pc:sldChg chg="modSp add mod setBg">
        <pc:chgData name="Mike Fritz" userId="cc3f3d01b3a8f985" providerId="LiveId" clId="{C1DD7B72-D4C5-4D10-87DB-1297FF4F9731}" dt="2026-02-18T16:07:56.486" v="1333" actId="255"/>
        <pc:sldMkLst>
          <pc:docMk/>
          <pc:sldMk cId="760280797" sldId="334"/>
        </pc:sldMkLst>
        <pc:spChg chg="mod">
          <ac:chgData name="Mike Fritz" userId="cc3f3d01b3a8f985" providerId="LiveId" clId="{C1DD7B72-D4C5-4D10-87DB-1297FF4F9731}" dt="2026-02-18T16:07:56.486" v="1333" actId="255"/>
          <ac:spMkLst>
            <pc:docMk/>
            <pc:sldMk cId="760280797" sldId="334"/>
            <ac:spMk id="5" creationId="{B1FD105B-3E7D-6E32-C384-D135FC68B95B}"/>
          </ac:spMkLst>
        </pc:spChg>
        <pc:spChg chg="mod">
          <ac:chgData name="Mike Fritz" userId="cc3f3d01b3a8f985" providerId="LiveId" clId="{C1DD7B72-D4C5-4D10-87DB-1297FF4F9731}" dt="2026-02-18T16:04:43.967" v="1262" actId="20577"/>
          <ac:spMkLst>
            <pc:docMk/>
            <pc:sldMk cId="760280797" sldId="334"/>
            <ac:spMk id="12" creationId="{BD3288AD-3C2D-80AE-D46D-5BC91822CAA2}"/>
          </ac:spMkLst>
        </pc:spChg>
      </pc:sldChg>
      <pc:sldChg chg="addSp delSp modSp add mod setBg">
        <pc:chgData name="Mike Fritz" userId="cc3f3d01b3a8f985" providerId="LiveId" clId="{C1DD7B72-D4C5-4D10-87DB-1297FF4F9731}" dt="2026-02-18T16:53:33.847" v="1639"/>
        <pc:sldMkLst>
          <pc:docMk/>
          <pc:sldMk cId="718705308" sldId="335"/>
        </pc:sldMkLst>
        <pc:spChg chg="add mod">
          <ac:chgData name="Mike Fritz" userId="cc3f3d01b3a8f985" providerId="LiveId" clId="{C1DD7B72-D4C5-4D10-87DB-1297FF4F9731}" dt="2026-02-18T16:53:33.847" v="1639"/>
          <ac:spMkLst>
            <pc:docMk/>
            <pc:sldMk cId="718705308" sldId="335"/>
            <ac:spMk id="3" creationId="{42CF09FD-C4F7-CB31-E5FC-4A3B5F468E5C}"/>
          </ac:spMkLst>
        </pc:spChg>
        <pc:spChg chg="mod">
          <ac:chgData name="Mike Fritz" userId="cc3f3d01b3a8f985" providerId="LiveId" clId="{C1DD7B72-D4C5-4D10-87DB-1297FF4F9731}" dt="2026-02-18T16:23:52.563" v="1403" actId="20577"/>
          <ac:spMkLst>
            <pc:docMk/>
            <pc:sldMk cId="718705308" sldId="335"/>
            <ac:spMk id="8" creationId="{30A9E653-B15C-E1DA-D880-050524737851}"/>
          </ac:spMkLst>
        </pc:spChg>
        <pc:picChg chg="add mod">
          <ac:chgData name="Mike Fritz" userId="cc3f3d01b3a8f985" providerId="LiveId" clId="{C1DD7B72-D4C5-4D10-87DB-1297FF4F9731}" dt="2026-02-18T16:52:13.581" v="1607" actId="1076"/>
          <ac:picMkLst>
            <pc:docMk/>
            <pc:sldMk cId="718705308" sldId="335"/>
            <ac:picMk id="2" creationId="{4212C5BE-9420-9D25-09AF-CC550D81FFA9}"/>
          </ac:picMkLst>
        </pc:picChg>
      </pc:sldChg>
      <pc:sldChg chg="modSp add mod setBg">
        <pc:chgData name="Mike Fritz" userId="cc3f3d01b3a8f985" providerId="LiveId" clId="{C1DD7B72-D4C5-4D10-87DB-1297FF4F9731}" dt="2026-02-18T16:51:58.911" v="1606" actId="20577"/>
        <pc:sldMkLst>
          <pc:docMk/>
          <pc:sldMk cId="3451386884" sldId="336"/>
        </pc:sldMkLst>
        <pc:spChg chg="mod">
          <ac:chgData name="Mike Fritz" userId="cc3f3d01b3a8f985" providerId="LiveId" clId="{C1DD7B72-D4C5-4D10-87DB-1297FF4F9731}" dt="2026-02-18T16:51:58.911" v="1606" actId="20577"/>
          <ac:spMkLst>
            <pc:docMk/>
            <pc:sldMk cId="3451386884" sldId="336"/>
            <ac:spMk id="5" creationId="{64CF977A-5719-7D22-F95D-8100F4568871}"/>
          </ac:spMkLst>
        </pc:spChg>
        <pc:spChg chg="mod">
          <ac:chgData name="Mike Fritz" userId="cc3f3d01b3a8f985" providerId="LiveId" clId="{C1DD7B72-D4C5-4D10-87DB-1297FF4F9731}" dt="2026-02-18T16:48:38.337" v="1499" actId="20577"/>
          <ac:spMkLst>
            <pc:docMk/>
            <pc:sldMk cId="3451386884" sldId="336"/>
            <ac:spMk id="8" creationId="{43455EEA-6952-AC55-09A4-15A0583BB6E2}"/>
          </ac:spMkLst>
        </pc:spChg>
      </pc:sldChg>
      <pc:sldChg chg="modSp add mod setBg">
        <pc:chgData name="Mike Fritz" userId="cc3f3d01b3a8f985" providerId="LiveId" clId="{C1DD7B72-D4C5-4D10-87DB-1297FF4F9731}" dt="2026-02-18T17:31:41.295" v="1795" actId="14100"/>
        <pc:sldMkLst>
          <pc:docMk/>
          <pc:sldMk cId="3749000670" sldId="337"/>
        </pc:sldMkLst>
        <pc:spChg chg="mod">
          <ac:chgData name="Mike Fritz" userId="cc3f3d01b3a8f985" providerId="LiveId" clId="{C1DD7B72-D4C5-4D10-87DB-1297FF4F9731}" dt="2026-02-18T17:28:33.331" v="1767" actId="20577"/>
          <ac:spMkLst>
            <pc:docMk/>
            <pc:sldMk cId="3749000670" sldId="337"/>
            <ac:spMk id="3" creationId="{08A99ED1-2D80-96C0-9763-848C746E6AF0}"/>
          </ac:spMkLst>
        </pc:spChg>
        <pc:spChg chg="mod">
          <ac:chgData name="Mike Fritz" userId="cc3f3d01b3a8f985" providerId="LiveId" clId="{C1DD7B72-D4C5-4D10-87DB-1297FF4F9731}" dt="2026-02-18T17:31:41.295" v="1795" actId="14100"/>
          <ac:spMkLst>
            <pc:docMk/>
            <pc:sldMk cId="3749000670" sldId="337"/>
            <ac:spMk id="5" creationId="{9BB28AFC-8585-776C-2849-E4EC2262607C}"/>
          </ac:spMkLst>
        </pc:spChg>
      </pc:sldChg>
      <pc:sldChg chg="modSp add mod setBg">
        <pc:chgData name="Mike Fritz" userId="cc3f3d01b3a8f985" providerId="LiveId" clId="{C1DD7B72-D4C5-4D10-87DB-1297FF4F9731}" dt="2026-02-18T20:11:52.892" v="2717" actId="20577"/>
        <pc:sldMkLst>
          <pc:docMk/>
          <pc:sldMk cId="1567041025" sldId="338"/>
        </pc:sldMkLst>
        <pc:spChg chg="mod">
          <ac:chgData name="Mike Fritz" userId="cc3f3d01b3a8f985" providerId="LiveId" clId="{C1DD7B72-D4C5-4D10-87DB-1297FF4F9731}" dt="2026-02-18T20:09:00.976" v="2713" actId="115"/>
          <ac:spMkLst>
            <pc:docMk/>
            <pc:sldMk cId="1567041025" sldId="338"/>
            <ac:spMk id="3" creationId="{546C98A7-5DDB-A376-1782-0F7B750331FE}"/>
          </ac:spMkLst>
        </pc:spChg>
        <pc:spChg chg="mod">
          <ac:chgData name="Mike Fritz" userId="cc3f3d01b3a8f985" providerId="LiveId" clId="{C1DD7B72-D4C5-4D10-87DB-1297FF4F9731}" dt="2026-02-18T20:11:52.892" v="2717" actId="20577"/>
          <ac:spMkLst>
            <pc:docMk/>
            <pc:sldMk cId="1567041025" sldId="338"/>
            <ac:spMk id="5" creationId="{68B59BF9-3F6C-8E17-F258-C386B6C0BC84}"/>
          </ac:spMkLst>
        </pc:spChg>
      </pc:sldChg>
      <pc:sldChg chg="modSp add mod setBg">
        <pc:chgData name="Mike Fritz" userId="cc3f3d01b3a8f985" providerId="LiveId" clId="{C1DD7B72-D4C5-4D10-87DB-1297FF4F9731}" dt="2026-02-18T20:17:21.265" v="2862"/>
        <pc:sldMkLst>
          <pc:docMk/>
          <pc:sldMk cId="3099423649" sldId="339"/>
        </pc:sldMkLst>
        <pc:spChg chg="mod">
          <ac:chgData name="Mike Fritz" userId="cc3f3d01b3a8f985" providerId="LiveId" clId="{C1DD7B72-D4C5-4D10-87DB-1297FF4F9731}" dt="2026-02-18T20:15:31.990" v="2802" actId="20577"/>
          <ac:spMkLst>
            <pc:docMk/>
            <pc:sldMk cId="3099423649" sldId="339"/>
            <ac:spMk id="3" creationId="{DC1F3CDA-3F50-5486-3E3F-C7213310249F}"/>
          </ac:spMkLst>
        </pc:spChg>
        <pc:spChg chg="mod">
          <ac:chgData name="Mike Fritz" userId="cc3f3d01b3a8f985" providerId="LiveId" clId="{C1DD7B72-D4C5-4D10-87DB-1297FF4F9731}" dt="2026-02-18T20:17:21.265" v="2862"/>
          <ac:spMkLst>
            <pc:docMk/>
            <pc:sldMk cId="3099423649" sldId="339"/>
            <ac:spMk id="5" creationId="{40697801-21E6-9014-5F15-09E6C0D6DB2D}"/>
          </ac:spMkLst>
        </pc:spChg>
      </pc:sldChg>
      <pc:sldChg chg="modSp add mod setBg">
        <pc:chgData name="Mike Fritz" userId="cc3f3d01b3a8f985" providerId="LiveId" clId="{C1DD7B72-D4C5-4D10-87DB-1297FF4F9731}" dt="2026-02-18T20:19:12.022" v="2961" actId="27636"/>
        <pc:sldMkLst>
          <pc:docMk/>
          <pc:sldMk cId="760847028" sldId="340"/>
        </pc:sldMkLst>
        <pc:spChg chg="mod">
          <ac:chgData name="Mike Fritz" userId="cc3f3d01b3a8f985" providerId="LiveId" clId="{C1DD7B72-D4C5-4D10-87DB-1297FF4F9731}" dt="2026-02-18T20:17:36.597" v="2888" actId="20577"/>
          <ac:spMkLst>
            <pc:docMk/>
            <pc:sldMk cId="760847028" sldId="340"/>
            <ac:spMk id="3" creationId="{FFEE3DB0-8AB6-F227-3342-09A33ACEEA66}"/>
          </ac:spMkLst>
        </pc:spChg>
        <pc:spChg chg="mod">
          <ac:chgData name="Mike Fritz" userId="cc3f3d01b3a8f985" providerId="LiveId" clId="{C1DD7B72-D4C5-4D10-87DB-1297FF4F9731}" dt="2026-02-18T20:19:12.022" v="2961" actId="27636"/>
          <ac:spMkLst>
            <pc:docMk/>
            <pc:sldMk cId="760847028" sldId="340"/>
            <ac:spMk id="5" creationId="{E7C9EE26-2303-CE1F-099F-298F51DD67A7}"/>
          </ac:spMkLst>
        </pc:spChg>
      </pc:sldChg>
      <pc:sldChg chg="modSp add mod setBg">
        <pc:chgData name="Mike Fritz" userId="cc3f3d01b3a8f985" providerId="LiveId" clId="{C1DD7B72-D4C5-4D10-87DB-1297FF4F9731}" dt="2026-02-18T20:22:32.484" v="3121" actId="14100"/>
        <pc:sldMkLst>
          <pc:docMk/>
          <pc:sldMk cId="714733682" sldId="341"/>
        </pc:sldMkLst>
        <pc:spChg chg="mod">
          <ac:chgData name="Mike Fritz" userId="cc3f3d01b3a8f985" providerId="LiveId" clId="{C1DD7B72-D4C5-4D10-87DB-1297FF4F9731}" dt="2026-02-18T20:19:25.420" v="2984" actId="20577"/>
          <ac:spMkLst>
            <pc:docMk/>
            <pc:sldMk cId="714733682" sldId="341"/>
            <ac:spMk id="3" creationId="{BAA2EF05-D6EC-BC7C-A779-CEEB30BD1F49}"/>
          </ac:spMkLst>
        </pc:spChg>
        <pc:spChg chg="mod">
          <ac:chgData name="Mike Fritz" userId="cc3f3d01b3a8f985" providerId="LiveId" clId="{C1DD7B72-D4C5-4D10-87DB-1297FF4F9731}" dt="2026-02-18T20:22:32.484" v="3121" actId="14100"/>
          <ac:spMkLst>
            <pc:docMk/>
            <pc:sldMk cId="714733682" sldId="341"/>
            <ac:spMk id="5" creationId="{96B0C616-4B80-B29C-F239-B8EFDDC9534F}"/>
          </ac:spMkLst>
        </pc:spChg>
      </pc:sldChg>
      <pc:sldChg chg="modSp add mod setBg">
        <pc:chgData name="Mike Fritz" userId="cc3f3d01b3a8f985" providerId="LiveId" clId="{C1DD7B72-D4C5-4D10-87DB-1297FF4F9731}" dt="2026-02-18T20:24:55.790" v="3176" actId="27636"/>
        <pc:sldMkLst>
          <pc:docMk/>
          <pc:sldMk cId="3518215264" sldId="342"/>
        </pc:sldMkLst>
        <pc:spChg chg="mod">
          <ac:chgData name="Mike Fritz" userId="cc3f3d01b3a8f985" providerId="LiveId" clId="{C1DD7B72-D4C5-4D10-87DB-1297FF4F9731}" dt="2026-02-18T20:19:38.739" v="3011" actId="20577"/>
          <ac:spMkLst>
            <pc:docMk/>
            <pc:sldMk cId="3518215264" sldId="342"/>
            <ac:spMk id="3" creationId="{72445D4F-C3F8-645D-C4BC-FB5C539D63A9}"/>
          </ac:spMkLst>
        </pc:spChg>
        <pc:spChg chg="mod">
          <ac:chgData name="Mike Fritz" userId="cc3f3d01b3a8f985" providerId="LiveId" clId="{C1DD7B72-D4C5-4D10-87DB-1297FF4F9731}" dt="2026-02-18T20:24:55.790" v="3176" actId="27636"/>
          <ac:spMkLst>
            <pc:docMk/>
            <pc:sldMk cId="3518215264" sldId="342"/>
            <ac:spMk id="5" creationId="{AAE03586-3459-49D5-6658-0B7CEAF55DF2}"/>
          </ac:spMkLst>
        </pc:spChg>
      </pc:sldChg>
      <pc:sldChg chg="modSp add mod setBg">
        <pc:chgData name="Mike Fritz" userId="cc3f3d01b3a8f985" providerId="LiveId" clId="{C1DD7B72-D4C5-4D10-87DB-1297FF4F9731}" dt="2026-02-18T20:25:50.242" v="3208" actId="27636"/>
        <pc:sldMkLst>
          <pc:docMk/>
          <pc:sldMk cId="49000451" sldId="343"/>
        </pc:sldMkLst>
        <pc:spChg chg="mod">
          <ac:chgData name="Mike Fritz" userId="cc3f3d01b3a8f985" providerId="LiveId" clId="{C1DD7B72-D4C5-4D10-87DB-1297FF4F9731}" dt="2026-02-18T20:19:49.868" v="3022" actId="20577"/>
          <ac:spMkLst>
            <pc:docMk/>
            <pc:sldMk cId="49000451" sldId="343"/>
            <ac:spMk id="3" creationId="{964D746F-7F49-9C28-EB1E-BE7AEF51F7ED}"/>
          </ac:spMkLst>
        </pc:spChg>
        <pc:spChg chg="mod">
          <ac:chgData name="Mike Fritz" userId="cc3f3d01b3a8f985" providerId="LiveId" clId="{C1DD7B72-D4C5-4D10-87DB-1297FF4F9731}" dt="2026-02-18T20:25:50.242" v="3208" actId="27636"/>
          <ac:spMkLst>
            <pc:docMk/>
            <pc:sldMk cId="49000451" sldId="343"/>
            <ac:spMk id="5" creationId="{8540341A-3F68-B08C-5C86-BE310CA2DF19}"/>
          </ac:spMkLst>
        </pc:spChg>
      </pc:sldChg>
      <pc:sldChg chg="addSp modSp add mod setBg">
        <pc:chgData name="Mike Fritz" userId="cc3f3d01b3a8f985" providerId="LiveId" clId="{C1DD7B72-D4C5-4D10-87DB-1297FF4F9731}" dt="2026-02-20T16:30:39.940" v="3788" actId="1076"/>
        <pc:sldMkLst>
          <pc:docMk/>
          <pc:sldMk cId="4223797138" sldId="344"/>
        </pc:sldMkLst>
        <pc:spChg chg="mod">
          <ac:chgData name="Mike Fritz" userId="cc3f3d01b3a8f985" providerId="LiveId" clId="{C1DD7B72-D4C5-4D10-87DB-1297FF4F9731}" dt="2026-02-20T16:26:10.080" v="3771" actId="20577"/>
          <ac:spMkLst>
            <pc:docMk/>
            <pc:sldMk cId="4223797138" sldId="344"/>
            <ac:spMk id="3" creationId="{461103A4-09BF-2C58-C3E6-55E7C633CF77}"/>
          </ac:spMkLst>
        </pc:spChg>
        <pc:spChg chg="mod">
          <ac:chgData name="Mike Fritz" userId="cc3f3d01b3a8f985" providerId="LiveId" clId="{C1DD7B72-D4C5-4D10-87DB-1297FF4F9731}" dt="2026-02-20T16:29:17.358" v="3781" actId="5793"/>
          <ac:spMkLst>
            <pc:docMk/>
            <pc:sldMk cId="4223797138" sldId="344"/>
            <ac:spMk id="5" creationId="{C75AEE63-586B-103B-24D7-B50DF28599DE}"/>
          </ac:spMkLst>
        </pc:spChg>
        <pc:picChg chg="add mod">
          <ac:chgData name="Mike Fritz" userId="cc3f3d01b3a8f985" providerId="LiveId" clId="{C1DD7B72-D4C5-4D10-87DB-1297FF4F9731}" dt="2026-02-20T16:30:39.940" v="3788" actId="1076"/>
          <ac:picMkLst>
            <pc:docMk/>
            <pc:sldMk cId="4223797138" sldId="344"/>
            <ac:picMk id="6" creationId="{F0993F3B-6673-5A93-6348-3915F2ACF713}"/>
          </ac:picMkLst>
        </pc:picChg>
      </pc:sldChg>
      <pc:sldChg chg="addSp modSp add mod setBg">
        <pc:chgData name="Mike Fritz" userId="cc3f3d01b3a8f985" providerId="LiveId" clId="{C1DD7B72-D4C5-4D10-87DB-1297FF4F9731}" dt="2026-02-22T15:29:23.700" v="4414" actId="1076"/>
        <pc:sldMkLst>
          <pc:docMk/>
          <pc:sldMk cId="1704586315" sldId="345"/>
        </pc:sldMkLst>
        <pc:spChg chg="mod">
          <ac:chgData name="Mike Fritz" userId="cc3f3d01b3a8f985" providerId="LiveId" clId="{C1DD7B72-D4C5-4D10-87DB-1297FF4F9731}" dt="2026-02-22T15:29:15.855" v="4412" actId="5793"/>
          <ac:spMkLst>
            <pc:docMk/>
            <pc:sldMk cId="1704586315" sldId="345"/>
            <ac:spMk id="3" creationId="{98FE19A4-2081-E2BE-CE04-181D52CA418B}"/>
          </ac:spMkLst>
        </pc:spChg>
        <pc:spChg chg="add mod">
          <ac:chgData name="Mike Fritz" userId="cc3f3d01b3a8f985" providerId="LiveId" clId="{C1DD7B72-D4C5-4D10-87DB-1297FF4F9731}" dt="2026-02-22T15:29:23.700" v="4414" actId="1076"/>
          <ac:spMkLst>
            <pc:docMk/>
            <pc:sldMk cId="1704586315" sldId="345"/>
            <ac:spMk id="7" creationId="{52208753-50C9-6DF9-192A-E5979752DFF6}"/>
          </ac:spMkLst>
        </pc:spChg>
        <pc:picChg chg="add mod">
          <ac:chgData name="Mike Fritz" userId="cc3f3d01b3a8f985" providerId="LiveId" clId="{C1DD7B72-D4C5-4D10-87DB-1297FF4F9731}" dt="2026-02-22T15:29:19.042" v="4413" actId="1076"/>
          <ac:picMkLst>
            <pc:docMk/>
            <pc:sldMk cId="1704586315" sldId="345"/>
            <ac:picMk id="6" creationId="{1EF17FFD-DB62-C449-EE6A-63D8FC3B2EF9}"/>
          </ac:picMkLst>
        </pc:picChg>
      </pc:sldChg>
      <pc:sldChg chg="addSp delSp modSp add mod setBg">
        <pc:chgData name="Mike Fritz" userId="cc3f3d01b3a8f985" providerId="LiveId" clId="{C1DD7B72-D4C5-4D10-87DB-1297FF4F9731}" dt="2026-02-22T15:42:08.336" v="4479" actId="12"/>
        <pc:sldMkLst>
          <pc:docMk/>
          <pc:sldMk cId="783755479" sldId="346"/>
        </pc:sldMkLst>
        <pc:spChg chg="mod">
          <ac:chgData name="Mike Fritz" userId="cc3f3d01b3a8f985" providerId="LiveId" clId="{C1DD7B72-D4C5-4D10-87DB-1297FF4F9731}" dt="2026-02-22T15:39:42.311" v="4454" actId="14100"/>
          <ac:spMkLst>
            <pc:docMk/>
            <pc:sldMk cId="783755479" sldId="346"/>
            <ac:spMk id="3" creationId="{126CB56B-724B-A2EC-A8FB-0B828CA519D2}"/>
          </ac:spMkLst>
        </pc:spChg>
        <pc:spChg chg="add mod">
          <ac:chgData name="Mike Fritz" userId="cc3f3d01b3a8f985" providerId="LiveId" clId="{C1DD7B72-D4C5-4D10-87DB-1297FF4F9731}" dt="2026-02-22T15:42:08.336" v="4479" actId="12"/>
          <ac:spMkLst>
            <pc:docMk/>
            <pc:sldMk cId="783755479" sldId="346"/>
            <ac:spMk id="8" creationId="{486EC907-D5DC-C2E4-154D-3C23AE48A162}"/>
          </ac:spMkLst>
        </pc:spChg>
        <pc:picChg chg="add mod">
          <ac:chgData name="Mike Fritz" userId="cc3f3d01b3a8f985" providerId="LiveId" clId="{C1DD7B72-D4C5-4D10-87DB-1297FF4F9731}" dt="2026-02-22T15:40:55.467" v="4463" actId="1076"/>
          <ac:picMkLst>
            <pc:docMk/>
            <pc:sldMk cId="783755479" sldId="346"/>
            <ac:picMk id="7" creationId="{EF4BC861-59D6-95D8-F1C6-CF9498F69E40}"/>
          </ac:picMkLst>
        </pc:picChg>
      </pc:sldChg>
      <pc:sldChg chg="addSp modSp add mod setBg">
        <pc:chgData name="Mike Fritz" userId="cc3f3d01b3a8f985" providerId="LiveId" clId="{C1DD7B72-D4C5-4D10-87DB-1297FF4F9731}" dt="2026-02-22T16:34:50.922" v="4536" actId="20577"/>
        <pc:sldMkLst>
          <pc:docMk/>
          <pc:sldMk cId="2667619471" sldId="347"/>
        </pc:sldMkLst>
        <pc:spChg chg="mod">
          <ac:chgData name="Mike Fritz" userId="cc3f3d01b3a8f985" providerId="LiveId" clId="{C1DD7B72-D4C5-4D10-87DB-1297FF4F9731}" dt="2026-02-22T16:33:50.234" v="4509" actId="14100"/>
          <ac:spMkLst>
            <pc:docMk/>
            <pc:sldMk cId="2667619471" sldId="347"/>
            <ac:spMk id="3" creationId="{44CACD2C-4EB1-743D-34F8-E5320F743775}"/>
          </ac:spMkLst>
        </pc:spChg>
        <pc:spChg chg="add mod">
          <ac:chgData name="Mike Fritz" userId="cc3f3d01b3a8f985" providerId="LiveId" clId="{C1DD7B72-D4C5-4D10-87DB-1297FF4F9731}" dt="2026-02-22T16:34:50.922" v="4536" actId="20577"/>
          <ac:spMkLst>
            <pc:docMk/>
            <pc:sldMk cId="2667619471" sldId="347"/>
            <ac:spMk id="7" creationId="{A79B023A-FDA6-E76E-743F-026D543DC42A}"/>
          </ac:spMkLst>
        </pc:spChg>
        <pc:picChg chg="add mod">
          <ac:chgData name="Mike Fritz" userId="cc3f3d01b3a8f985" providerId="LiveId" clId="{C1DD7B72-D4C5-4D10-87DB-1297FF4F9731}" dt="2026-02-22T16:33:47.585" v="4508" actId="1076"/>
          <ac:picMkLst>
            <pc:docMk/>
            <pc:sldMk cId="2667619471" sldId="347"/>
            <ac:picMk id="6" creationId="{80657B7E-6973-A391-FF93-8E35F99BD264}"/>
          </ac:picMkLst>
        </pc:picChg>
      </pc:sldChg>
      <pc:sldChg chg="add del setBg">
        <pc:chgData name="Mike Fritz" userId="cc3f3d01b3a8f985" providerId="LiveId" clId="{C1DD7B72-D4C5-4D10-87DB-1297FF4F9731}" dt="2026-02-27T19:43:07.108" v="5145" actId="2696"/>
        <pc:sldMkLst>
          <pc:docMk/>
          <pc:sldMk cId="1034045491" sldId="348"/>
        </pc:sldMkLst>
      </pc:sldChg>
      <pc:sldChg chg="modSp add mod setBg">
        <pc:chgData name="Mike Fritz" userId="cc3f3d01b3a8f985" providerId="LiveId" clId="{C1DD7B72-D4C5-4D10-87DB-1297FF4F9731}" dt="2026-02-27T20:30:10.721" v="5451" actId="20577"/>
        <pc:sldMkLst>
          <pc:docMk/>
          <pc:sldMk cId="2671819294" sldId="348"/>
        </pc:sldMkLst>
        <pc:spChg chg="mod">
          <ac:chgData name="Mike Fritz" userId="cc3f3d01b3a8f985" providerId="LiveId" clId="{C1DD7B72-D4C5-4D10-87DB-1297FF4F9731}" dt="2026-02-27T20:30:10.721" v="5451" actId="20577"/>
          <ac:spMkLst>
            <pc:docMk/>
            <pc:sldMk cId="2671819294" sldId="348"/>
            <ac:spMk id="8" creationId="{ED400540-28DA-BAA3-F372-2C3584CD4BB3}"/>
          </ac:spMkLst>
        </pc:spChg>
      </pc:sldChg>
      <pc:sldChg chg="new del">
        <pc:chgData name="Mike Fritz" userId="cc3f3d01b3a8f985" providerId="LiveId" clId="{C1DD7B72-D4C5-4D10-87DB-1297FF4F9731}" dt="2026-02-27T18:17:11.599" v="4844" actId="2696"/>
        <pc:sldMkLst>
          <pc:docMk/>
          <pc:sldMk cId="3755972327" sldId="348"/>
        </pc:sldMkLst>
      </pc:sldChg>
      <pc:sldChg chg="modSp add mod setBg">
        <pc:chgData name="Mike Fritz" userId="cc3f3d01b3a8f985" providerId="LiveId" clId="{C1DD7B72-D4C5-4D10-87DB-1297FF4F9731}" dt="2026-02-27T20:37:44.548" v="5579" actId="27636"/>
        <pc:sldMkLst>
          <pc:docMk/>
          <pc:sldMk cId="2882746717" sldId="349"/>
        </pc:sldMkLst>
        <pc:spChg chg="mod">
          <ac:chgData name="Mike Fritz" userId="cc3f3d01b3a8f985" providerId="LiveId" clId="{C1DD7B72-D4C5-4D10-87DB-1297FF4F9731}" dt="2026-02-27T20:37:44.548" v="5579" actId="27636"/>
          <ac:spMkLst>
            <pc:docMk/>
            <pc:sldMk cId="2882746717" sldId="349"/>
            <ac:spMk id="5" creationId="{B4F64C42-2CAF-C15C-5A13-3D90809A2D0E}"/>
          </ac:spMkLst>
        </pc:spChg>
        <pc:spChg chg="mod">
          <ac:chgData name="Mike Fritz" userId="cc3f3d01b3a8f985" providerId="LiveId" clId="{C1DD7B72-D4C5-4D10-87DB-1297FF4F9731}" dt="2026-02-27T20:33:13.659" v="5485" actId="20577"/>
          <ac:spMkLst>
            <pc:docMk/>
            <pc:sldMk cId="2882746717" sldId="349"/>
            <ac:spMk id="9" creationId="{95DFB8E8-B76A-5037-93A1-D2953C817DCE}"/>
          </ac:spMkLst>
        </pc:spChg>
      </pc:sldChg>
      <pc:sldChg chg="new del">
        <pc:chgData name="Mike Fritz" userId="cc3f3d01b3a8f985" providerId="LiveId" clId="{C1DD7B72-D4C5-4D10-87DB-1297FF4F9731}" dt="2026-02-27T18:17:08.797" v="4843" actId="2696"/>
        <pc:sldMkLst>
          <pc:docMk/>
          <pc:sldMk cId="3162303186" sldId="349"/>
        </pc:sldMkLst>
      </pc:sldChg>
      <pc:sldChg chg="new del">
        <pc:chgData name="Mike Fritz" userId="cc3f3d01b3a8f985" providerId="LiveId" clId="{C1DD7B72-D4C5-4D10-87DB-1297FF4F9731}" dt="2026-02-27T18:17:05.356" v="4842" actId="2696"/>
        <pc:sldMkLst>
          <pc:docMk/>
          <pc:sldMk cId="885322197"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2/27/2026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4229-F714-E166-2501-CA01E1F4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22CCD-2384-0AB8-8ED9-57F582E6B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1EB26-A9D1-84A6-7D4C-286786E3D57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44D2A8A-93D3-5BEB-553B-40C23C17D3A8}"/>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9878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Fritz</a:t>
            </a:r>
          </a:p>
          <a:p>
            <a:r>
              <a:rPr lang="en-US" dirty="0">
                <a:solidFill>
                  <a:schemeClr val="bg2"/>
                </a:solidFill>
                <a:latin typeface="Abadi" panose="020B0604020104020204" pitchFamily="34" charset="0"/>
                <a:ea typeface="SF Pro" pitchFamily="2" charset="0"/>
                <a:cs typeface="SF Pro" pitchFamily="2" charset="0"/>
              </a:rPr>
              <a:t>March 15,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314"/>
            <a:ext cx="10227503" cy="5263978"/>
          </a:xfrm>
          <a:prstGeom prst="rect">
            <a:avLst/>
          </a:prstGeom>
        </p:spPr>
        <p:txBody>
          <a:bodyPr/>
          <a:lstStyle/>
          <a:p>
            <a:r>
              <a:rPr lang="en-US" sz="2400" dirty="0"/>
              <a:t>Raw </a:t>
            </a:r>
            <a:r>
              <a:rPr lang="en-US" sz="2400" dirty="0" err="1"/>
              <a:t>DataFrame</a:t>
            </a:r>
            <a:r>
              <a:rPr lang="en-US" sz="2400" dirty="0"/>
              <a:t> </a:t>
            </a:r>
          </a:p>
          <a:p>
            <a:pPr marL="457200" lvl="1" indent="0">
              <a:buNone/>
            </a:pPr>
            <a:r>
              <a:rPr lang="en-US" dirty="0"/>
              <a:t>Original collected data from web scraping or API</a:t>
            </a:r>
          </a:p>
          <a:p>
            <a:r>
              <a:rPr lang="en-US" sz="2400" dirty="0"/>
              <a:t>Handle Missing Values</a:t>
            </a:r>
          </a:p>
          <a:p>
            <a:pPr lvl="1"/>
            <a:r>
              <a:rPr lang="en-US" dirty="0"/>
              <a:t>Drop rows with missing values or fill with placeholders</a:t>
            </a:r>
          </a:p>
          <a:p>
            <a:pPr marL="0" indent="0">
              <a:buNone/>
            </a:pPr>
            <a:r>
              <a:rPr lang="en-US" sz="2400" dirty="0"/>
              <a:t>Convert Data Types</a:t>
            </a:r>
          </a:p>
          <a:p>
            <a:pPr lvl="1"/>
            <a:r>
              <a:rPr lang="en-US" dirty="0"/>
              <a:t>Convert payload, flight number to numeric</a:t>
            </a:r>
          </a:p>
          <a:p>
            <a:pPr lvl="1"/>
            <a:r>
              <a:rPr lang="en-US" dirty="0"/>
              <a:t>Convert date columns to datetime</a:t>
            </a:r>
          </a:p>
          <a:p>
            <a:pPr lvl="1"/>
            <a:r>
              <a:rPr lang="en-US" dirty="0"/>
              <a:t>Ensure categorical columns are of type 'category'</a:t>
            </a:r>
          </a:p>
          <a:p>
            <a:r>
              <a:rPr lang="en-US" sz="2400" dirty="0"/>
              <a:t>Standardize Formats</a:t>
            </a:r>
          </a:p>
          <a:p>
            <a:pPr lvl="1"/>
            <a:r>
              <a:rPr lang="en-US" dirty="0"/>
              <a:t>Normalize text fields (strip whitespace, fix casing)</a:t>
            </a:r>
          </a:p>
          <a:p>
            <a:pPr lvl="1"/>
            <a:r>
              <a:rPr lang="en-US" dirty="0"/>
              <a:t>Standardize launch site names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8566-46CE-66E5-EDE5-FD76E6432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9CD39B-6114-DA05-6B45-5256142398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64CF977A-5719-7D22-F95D-8100F4568871}"/>
              </a:ext>
            </a:extLst>
          </p:cNvPr>
          <p:cNvSpPr>
            <a:spLocks noGrp="1"/>
          </p:cNvSpPr>
          <p:nvPr>
            <p:ph idx="4294967295"/>
          </p:nvPr>
        </p:nvSpPr>
        <p:spPr>
          <a:xfrm>
            <a:off x="770010" y="1087699"/>
            <a:ext cx="10227503" cy="5572593"/>
          </a:xfrm>
          <a:prstGeom prst="rect">
            <a:avLst/>
          </a:prstGeom>
        </p:spPr>
        <p:txBody>
          <a:bodyPr/>
          <a:lstStyle/>
          <a:p>
            <a:r>
              <a:rPr lang="en-US" sz="2400" dirty="0"/>
              <a:t>Encode Categorical Variables</a:t>
            </a:r>
          </a:p>
          <a:p>
            <a:pPr lvl="1"/>
            <a:r>
              <a:rPr lang="en-US" dirty="0"/>
              <a:t>Encode Mission Outcome: Success = 1, Failure = 0</a:t>
            </a:r>
          </a:p>
          <a:p>
            <a:pPr lvl="1"/>
            <a:r>
              <a:rPr lang="en-US" dirty="0"/>
              <a:t>Booster Version: one-hot or label encoding</a:t>
            </a:r>
          </a:p>
          <a:p>
            <a:r>
              <a:rPr lang="en-US" dirty="0"/>
              <a:t>Feature Engineering</a:t>
            </a:r>
          </a:p>
          <a:p>
            <a:pPr lvl="1"/>
            <a:r>
              <a:rPr lang="en-US" dirty="0"/>
              <a:t>Extract month/year from date for analysis</a:t>
            </a:r>
          </a:p>
          <a:p>
            <a:pPr lvl="1"/>
            <a:r>
              <a:rPr lang="en-US" dirty="0"/>
              <a:t>Create new features: payload ranges, success rates per booster</a:t>
            </a:r>
          </a:p>
          <a:p>
            <a:r>
              <a:rPr lang="en-US" dirty="0"/>
              <a:t>Filter / Remove Outliers</a:t>
            </a:r>
          </a:p>
          <a:p>
            <a:pPr lvl="1"/>
            <a:r>
              <a:rPr lang="en-US" dirty="0"/>
              <a:t>Identify unrealistic payloads or flight numbers</a:t>
            </a:r>
          </a:p>
          <a:p>
            <a:pPr lvl="1"/>
            <a:r>
              <a:rPr lang="en-US" dirty="0"/>
              <a:t>Remove or cap extreme values</a:t>
            </a:r>
          </a:p>
          <a:p>
            <a:r>
              <a:rPr lang="en-US" dirty="0"/>
              <a:t>Aggregate &amp; Summarize</a:t>
            </a:r>
          </a:p>
          <a:p>
            <a:pPr lvl="1"/>
            <a:r>
              <a:rPr lang="en-US" dirty="0"/>
              <a:t>Group by launch site, booster version, or year</a:t>
            </a:r>
          </a:p>
          <a:p>
            <a:pPr lvl="1"/>
            <a:r>
              <a:rPr lang="en-US" dirty="0"/>
              <a:t>Compute counts, averages, success rates</a:t>
            </a:r>
          </a:p>
          <a:p>
            <a:pPr lvl="1"/>
            <a:endParaRPr lang="en-US" dirty="0"/>
          </a:p>
        </p:txBody>
      </p:sp>
      <p:sp>
        <p:nvSpPr>
          <p:cNvPr id="8" name="Title 1">
            <a:extLst>
              <a:ext uri="{FF2B5EF4-FFF2-40B4-BE49-F238E27FC236}">
                <a16:creationId xmlns:a16="http://schemas.microsoft.com/office/drawing/2014/main" id="{43455EEA-6952-AC55-09A4-15A0583BB6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continued</a:t>
            </a:r>
          </a:p>
        </p:txBody>
      </p:sp>
    </p:spTree>
    <p:extLst>
      <p:ext uri="{BB962C8B-B14F-4D97-AF65-F5344CB8AC3E}">
        <p14:creationId xmlns:p14="http://schemas.microsoft.com/office/powerpoint/2010/main" val="34513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22F4D-7BEF-F9A7-B226-827464F4B8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5A4A31-FEA0-DCF6-CA4C-6B89567D938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30A9E653-B15C-E1DA-D880-0505247378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Flowchart</a:t>
            </a:r>
          </a:p>
        </p:txBody>
      </p:sp>
      <p:pic>
        <p:nvPicPr>
          <p:cNvPr id="2" name="Picture 1">
            <a:extLst>
              <a:ext uri="{FF2B5EF4-FFF2-40B4-BE49-F238E27FC236}">
                <a16:creationId xmlns:a16="http://schemas.microsoft.com/office/drawing/2014/main" id="{4212C5BE-9420-9D25-09AF-CC550D81FFA9}"/>
              </a:ext>
            </a:extLst>
          </p:cNvPr>
          <p:cNvPicPr>
            <a:picLocks noChangeAspect="1"/>
          </p:cNvPicPr>
          <p:nvPr/>
        </p:nvPicPr>
        <p:blipFill>
          <a:blip r:embed="rId2"/>
          <a:stretch>
            <a:fillRect/>
          </a:stretch>
        </p:blipFill>
        <p:spPr>
          <a:xfrm>
            <a:off x="5401478" y="976488"/>
            <a:ext cx="5200339" cy="5683804"/>
          </a:xfrm>
          <a:prstGeom prst="rect">
            <a:avLst/>
          </a:prstGeom>
        </p:spPr>
      </p:pic>
      <p:sp>
        <p:nvSpPr>
          <p:cNvPr id="3" name="TextBox 2">
            <a:extLst>
              <a:ext uri="{FF2B5EF4-FFF2-40B4-BE49-F238E27FC236}">
                <a16:creationId xmlns:a16="http://schemas.microsoft.com/office/drawing/2014/main" id="{42CF09FD-C4F7-CB31-E5FC-4A3B5F468E5C}"/>
              </a:ext>
            </a:extLst>
          </p:cNvPr>
          <p:cNvSpPr txBox="1"/>
          <p:nvPr/>
        </p:nvSpPr>
        <p:spPr>
          <a:xfrm>
            <a:off x="932935" y="1451919"/>
            <a:ext cx="4207476" cy="369332"/>
          </a:xfrm>
          <a:prstGeom prst="rect">
            <a:avLst/>
          </a:prstGeom>
          <a:noFill/>
        </p:spPr>
        <p:txBody>
          <a:bodyPr wrap="square" rtlCol="0">
            <a:spAutoFit/>
          </a:bodyPr>
          <a:lstStyle/>
          <a:p>
            <a:r>
              <a:rPr lang="en-US" dirty="0"/>
              <a:t>Insert GitHub link</a:t>
            </a:r>
          </a:p>
        </p:txBody>
      </p:sp>
    </p:spTree>
    <p:extLst>
      <p:ext uri="{BB962C8B-B14F-4D97-AF65-F5344CB8AC3E}">
        <p14:creationId xmlns:p14="http://schemas.microsoft.com/office/powerpoint/2010/main" val="71870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4530"/>
            <a:ext cx="9745589" cy="5251621"/>
          </a:xfrm>
          <a:prstGeom prst="rect">
            <a:avLst/>
          </a:prstGeom>
        </p:spPr>
        <p:txBody>
          <a:bodyPr lIns="91440" tIns="45720" rIns="91440" bIns="45720" anchor="t">
            <a:normAutofit fontScale="92500" lnSpcReduction="20000"/>
          </a:bodyPr>
          <a:lstStyle/>
          <a:p>
            <a:pPr>
              <a:lnSpc>
                <a:spcPct val="100000"/>
              </a:lnSpc>
              <a:spcBef>
                <a:spcPts val="1400"/>
              </a:spcBef>
            </a:pPr>
            <a:r>
              <a:rPr lang="en-US" dirty="0"/>
              <a:t>Explore and visualize SpaceX launch data to identify patterns, relationships, and trends</a:t>
            </a:r>
          </a:p>
          <a:p>
            <a:pPr>
              <a:lnSpc>
                <a:spcPct val="100000"/>
              </a:lnSpc>
              <a:spcBef>
                <a:spcPts val="1400"/>
              </a:spcBef>
            </a:pPr>
            <a:r>
              <a:rPr lang="en-US" dirty="0"/>
              <a:t>Dataset Summary</a:t>
            </a:r>
          </a:p>
          <a:p>
            <a:pPr lvl="1">
              <a:lnSpc>
                <a:spcPct val="100000"/>
              </a:lnSpc>
              <a:spcBef>
                <a:spcPts val="1400"/>
              </a:spcBef>
            </a:pPr>
            <a:r>
              <a:rPr lang="en-US" dirty="0"/>
              <a:t>Check data types and missing values</a:t>
            </a:r>
          </a:p>
          <a:p>
            <a:pPr lvl="1">
              <a:lnSpc>
                <a:spcPct val="100000"/>
              </a:lnSpc>
              <a:spcBef>
                <a:spcPts val="1400"/>
              </a:spcBef>
            </a:pPr>
            <a:r>
              <a:rPr lang="en-US" dirty="0"/>
              <a:t>Compute descriptive statistics (</a:t>
            </a:r>
            <a:r>
              <a:rPr lang="en-US" dirty="0" err="1"/>
              <a:t>df.describe</a:t>
            </a:r>
            <a:r>
              <a:rPr lang="en-US" dirty="0"/>
              <a:t>())</a:t>
            </a:r>
          </a:p>
          <a:p>
            <a:pPr lvl="1">
              <a:lnSpc>
                <a:spcPct val="100000"/>
              </a:lnSpc>
              <a:spcBef>
                <a:spcPts val="1400"/>
              </a:spcBef>
            </a:pPr>
            <a:r>
              <a:rPr lang="en-US" dirty="0"/>
              <a:t>Purpose: Ensure data is clean and ready for analysis</a:t>
            </a:r>
          </a:p>
          <a:p>
            <a:pPr>
              <a:lnSpc>
                <a:spcPct val="100000"/>
              </a:lnSpc>
              <a:spcBef>
                <a:spcPts val="1400"/>
              </a:spcBef>
            </a:pPr>
            <a:r>
              <a:rPr lang="en-US" dirty="0"/>
              <a:t>Univariate Analysis</a:t>
            </a:r>
          </a:p>
          <a:p>
            <a:pPr lvl="1">
              <a:lnSpc>
                <a:spcPct val="100000"/>
              </a:lnSpc>
              <a:spcBef>
                <a:spcPts val="1400"/>
              </a:spcBef>
            </a:pPr>
            <a:r>
              <a:rPr lang="en-US" dirty="0"/>
              <a:t>Histograms: Numeric distributions (Payload Mass, Flight Number) → detect skewness and outliers</a:t>
            </a:r>
          </a:p>
          <a:p>
            <a:pPr lvl="1">
              <a:lnSpc>
                <a:spcPct val="100000"/>
              </a:lnSpc>
              <a:spcBef>
                <a:spcPts val="1400"/>
              </a:spcBef>
            </a:pPr>
            <a:r>
              <a:rPr lang="en-US" dirty="0"/>
              <a:t>Boxplots: Identify spread and extreme values</a:t>
            </a:r>
          </a:p>
          <a:p>
            <a:pPr lvl="1">
              <a:lnSpc>
                <a:spcPct val="100000"/>
              </a:lnSpc>
              <a:spcBef>
                <a:spcPts val="1400"/>
              </a:spcBef>
            </a:pPr>
            <a:r>
              <a:rPr lang="en-US" dirty="0"/>
              <a:t>Bar / Pie Charts: Categorical frequencies (Mission Outcome, Launch Site) → understand proportion of categories</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2354-9BCF-690F-923E-AF704E99D4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498DB1-3D1E-0983-4600-4CAC112298C7}"/>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9BB28AFC-8585-776C-2849-E4EC2262607C}"/>
              </a:ext>
            </a:extLst>
          </p:cNvPr>
          <p:cNvSpPr>
            <a:spLocks noGrp="1"/>
          </p:cNvSpPr>
          <p:nvPr>
            <p:ph idx="4294967295"/>
          </p:nvPr>
        </p:nvSpPr>
        <p:spPr>
          <a:xfrm>
            <a:off x="770010" y="1087700"/>
            <a:ext cx="9745589" cy="5498452"/>
          </a:xfrm>
          <a:prstGeom prst="rect">
            <a:avLst/>
          </a:prstGeom>
        </p:spPr>
        <p:txBody>
          <a:bodyPr lIns="91440" tIns="45720" rIns="91440" bIns="45720" anchor="t">
            <a:normAutofit/>
          </a:bodyPr>
          <a:lstStyle/>
          <a:p>
            <a:pPr>
              <a:lnSpc>
                <a:spcPct val="100000"/>
              </a:lnSpc>
              <a:spcBef>
                <a:spcPts val="1400"/>
              </a:spcBef>
            </a:pPr>
            <a:r>
              <a:rPr lang="en-US" dirty="0"/>
              <a:t>Bivariate / Multivariate Analysis</a:t>
            </a:r>
          </a:p>
          <a:p>
            <a:pPr lvl="1">
              <a:lnSpc>
                <a:spcPct val="100000"/>
              </a:lnSpc>
              <a:spcBef>
                <a:spcPts val="1400"/>
              </a:spcBef>
            </a:pPr>
            <a:r>
              <a:rPr lang="en-US" dirty="0"/>
              <a:t>Scatter plots: Flight Number vs Payload Mass → explore correlations and trends</a:t>
            </a:r>
          </a:p>
          <a:p>
            <a:pPr lvl="1">
              <a:lnSpc>
                <a:spcPct val="100000"/>
              </a:lnSpc>
              <a:spcBef>
                <a:spcPts val="1400"/>
              </a:spcBef>
            </a:pPr>
            <a:r>
              <a:rPr lang="en-US" dirty="0"/>
              <a:t>Boxplots: Payload Mass vs Mission Outcome → compare distributions across categories</a:t>
            </a:r>
          </a:p>
          <a:p>
            <a:pPr lvl="1">
              <a:lnSpc>
                <a:spcPct val="100000"/>
              </a:lnSpc>
              <a:spcBef>
                <a:spcPts val="1400"/>
              </a:spcBef>
            </a:pPr>
            <a:r>
              <a:rPr lang="en-US" dirty="0"/>
              <a:t>Correlation heatmap: Identify relationships between numeric features</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08A99ED1-2D80-96C0-9763-848C746E6AF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continued</a:t>
            </a:r>
          </a:p>
        </p:txBody>
      </p:sp>
    </p:spTree>
    <p:extLst>
      <p:ext uri="{BB962C8B-B14F-4D97-AF65-F5344CB8AC3E}">
        <p14:creationId xmlns:p14="http://schemas.microsoft.com/office/powerpoint/2010/main" val="374900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99"/>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t>Objective of SQL-Based EDA</a:t>
            </a:r>
          </a:p>
          <a:p>
            <a:pPr lvl="1">
              <a:lnSpc>
                <a:spcPct val="100000"/>
              </a:lnSpc>
              <a:spcBef>
                <a:spcPts val="1400"/>
              </a:spcBef>
            </a:pPr>
            <a:r>
              <a:rPr lang="en-US" dirty="0"/>
              <a:t>Use structured queries to explore, summarize, and validate SpaceX launch data</a:t>
            </a:r>
          </a:p>
          <a:p>
            <a:pPr lvl="1">
              <a:lnSpc>
                <a:spcPct val="100000"/>
              </a:lnSpc>
              <a:spcBef>
                <a:spcPts val="1400"/>
              </a:spcBef>
            </a:pPr>
            <a:r>
              <a:rPr lang="en-US" dirty="0"/>
              <a:t>Extract statistical insights prior to visualization and modeling</a:t>
            </a:r>
          </a:p>
          <a:p>
            <a:pPr lvl="1">
              <a:lnSpc>
                <a:spcPct val="100000"/>
              </a:lnSpc>
              <a:spcBef>
                <a:spcPts val="1400"/>
              </a:spcBef>
            </a:pPr>
            <a:r>
              <a:rPr lang="en-US" dirty="0"/>
              <a:t>Identify trends, distributions, performance metrics, and data quality issues</a:t>
            </a:r>
          </a:p>
          <a:p>
            <a:pPr>
              <a:lnSpc>
                <a:spcPct val="100000"/>
              </a:lnSpc>
              <a:spcBef>
                <a:spcPts val="1400"/>
              </a:spcBef>
            </a:pPr>
            <a:r>
              <a:rPr lang="en-US" dirty="0"/>
              <a:t>Task 1: Display the names of the unique launch sites </a:t>
            </a:r>
          </a:p>
          <a:p>
            <a:pPr>
              <a:lnSpc>
                <a:spcPct val="100000"/>
              </a:lnSpc>
              <a:spcBef>
                <a:spcPts val="1400"/>
              </a:spcBef>
            </a:pPr>
            <a:r>
              <a:rPr lang="en-US" dirty="0"/>
              <a:t>SQL:</a:t>
            </a:r>
          </a:p>
          <a:p>
            <a:pPr lvl="1">
              <a:lnSpc>
                <a:spcPct val="100000"/>
              </a:lnSpc>
              <a:spcBef>
                <a:spcPts val="1400"/>
              </a:spcBef>
            </a:pPr>
            <a:r>
              <a:rPr lang="en-US" dirty="0"/>
              <a:t>query = """ SELECT DISTINCT </a:t>
            </a:r>
            <a:r>
              <a:rPr lang="en-US" dirty="0" err="1"/>
              <a:t>Launch_siteFROM</a:t>
            </a:r>
            <a:r>
              <a:rPr lang="en-US" dirty="0"/>
              <a:t> SPACEXTABLEORDER BY Launch_site;"""</a:t>
            </a:r>
            <a:r>
              <a:rPr lang="en-US" dirty="0" err="1"/>
              <a:t>cur.execute</a:t>
            </a:r>
            <a:r>
              <a:rPr lang="en-US" dirty="0"/>
              <a:t>(query)</a:t>
            </a:r>
            <a:r>
              <a:rPr lang="en-US" dirty="0" err="1"/>
              <a:t>unique_sites</a:t>
            </a:r>
            <a:r>
              <a:rPr lang="en-US" dirty="0"/>
              <a:t> = </a:t>
            </a:r>
            <a:r>
              <a:rPr lang="en-US" dirty="0" err="1"/>
              <a:t>cur.fetchall</a:t>
            </a:r>
            <a:r>
              <a:rPr lang="en-US" dirty="0"/>
              <a:t>()</a:t>
            </a:r>
            <a:r>
              <a:rPr lang="en-US" dirty="0" err="1"/>
              <a:t>unique_sites</a:t>
            </a:r>
            <a:endParaRPr lang="en-US" dirty="0"/>
          </a:p>
          <a:p>
            <a:pPr lvl="1">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 1</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D9CE-5BE7-3DA2-BFC7-BFBAF64BE0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A800-93C5-B8A8-1D66-9D63916581D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40697801-21E6-9014-5F15-09E6C0D6DB2D}"/>
              </a:ext>
            </a:extLst>
          </p:cNvPr>
          <p:cNvSpPr>
            <a:spLocks noGrp="1"/>
          </p:cNvSpPr>
          <p:nvPr>
            <p:ph idx="4294967295"/>
          </p:nvPr>
        </p:nvSpPr>
        <p:spPr>
          <a:xfrm>
            <a:off x="770010" y="1087699"/>
            <a:ext cx="9745589" cy="5585244"/>
          </a:xfrm>
          <a:prstGeom prst="rect">
            <a:avLst/>
          </a:prstGeom>
        </p:spPr>
        <p:txBody>
          <a:bodyPr lIns="91440" tIns="45720" rIns="91440" bIns="45720" anchor="t">
            <a:normAutofit/>
          </a:bodyPr>
          <a:lstStyle/>
          <a:p>
            <a:pPr>
              <a:lnSpc>
                <a:spcPct val="100000"/>
              </a:lnSpc>
              <a:spcBef>
                <a:spcPts val="1400"/>
              </a:spcBef>
            </a:pPr>
            <a:r>
              <a:rPr lang="en-US" dirty="0"/>
              <a:t>Task 2- Display 5 records where launch sites begin with the string 'CCA'</a:t>
            </a:r>
          </a:p>
          <a:p>
            <a:pPr lvl="1">
              <a:lnSpc>
                <a:spcPct val="100000"/>
              </a:lnSpc>
              <a:spcBef>
                <a:spcPts val="1400"/>
              </a:spcBef>
            </a:pPr>
            <a:r>
              <a:rPr lang="en-US" dirty="0"/>
              <a:t>query = """ SELECT * FROM SPACEXTABLEWHERE </a:t>
            </a:r>
            <a:r>
              <a:rPr lang="en-US" dirty="0" err="1"/>
              <a:t>Launch_Site</a:t>
            </a:r>
            <a:r>
              <a:rPr lang="en-US" dirty="0"/>
              <a:t> LIKE 'CCA%'LIMIT 5; """</a:t>
            </a:r>
            <a:r>
              <a:rPr lang="en-US" dirty="0" err="1"/>
              <a:t>cur.execute</a:t>
            </a:r>
            <a:r>
              <a:rPr lang="en-US" dirty="0"/>
              <a:t>(query)rows = </a:t>
            </a:r>
            <a:r>
              <a:rPr lang="en-US" dirty="0" err="1"/>
              <a:t>cur.fetchall</a:t>
            </a:r>
            <a:r>
              <a:rPr lang="en-US" dirty="0"/>
              <a:t>()</a:t>
            </a:r>
            <a:r>
              <a:rPr lang="en-US" dirty="0" err="1"/>
              <a:t>df_cca</a:t>
            </a:r>
            <a:r>
              <a:rPr lang="en-US" dirty="0"/>
              <a:t> = </a:t>
            </a:r>
            <a:r>
              <a:rPr lang="en-US" dirty="0" err="1"/>
              <a:t>pd.DataFrame</a:t>
            </a:r>
            <a:r>
              <a:rPr lang="en-US" dirty="0"/>
              <a:t>(</a:t>
            </a:r>
            <a:r>
              <a:rPr lang="en-US" dirty="0" err="1"/>
              <a:t>rows,columns</a:t>
            </a:r>
            <a:r>
              <a:rPr lang="en-US" dirty="0"/>
              <a:t>=</a:t>
            </a:r>
            <a:r>
              <a:rPr lang="en-US" dirty="0" err="1"/>
              <a:t>df.columns</a:t>
            </a:r>
            <a:r>
              <a:rPr lang="en-US" dirty="0"/>
              <a:t>)</a:t>
            </a:r>
            <a:r>
              <a:rPr lang="en-US" dirty="0" err="1"/>
              <a:t>df_cca</a:t>
            </a:r>
            <a:endParaRPr lang="en-US" dirty="0"/>
          </a:p>
          <a:p>
            <a:r>
              <a:rPr lang="en-US" dirty="0"/>
              <a:t>Task 3 - Display the total payload mass carried by boosters launched by NASA (CRS)</a:t>
            </a:r>
          </a:p>
          <a:p>
            <a:pPr lvl="1">
              <a:lnSpc>
                <a:spcPct val="100000"/>
              </a:lnSpc>
              <a:spcBef>
                <a:spcPts val="1400"/>
              </a:spcBef>
            </a:pPr>
            <a:r>
              <a:rPr lang="en-US" dirty="0"/>
              <a:t>query = """ SELECT SUM("PAYLOAD_MASS__KG_") </a:t>
            </a:r>
            <a:r>
              <a:rPr lang="en-US" dirty="0" err="1"/>
              <a:t>AStotal_payload_massFROM</a:t>
            </a:r>
            <a:r>
              <a:rPr lang="en-US" dirty="0"/>
              <a:t> "SPACEXTABLE"WHERE Customer = 'NASA (CRS)'; """</a:t>
            </a:r>
            <a:r>
              <a:rPr lang="en-US" dirty="0" err="1"/>
              <a:t>cur.execute</a:t>
            </a:r>
            <a:r>
              <a:rPr lang="en-US" dirty="0"/>
              <a:t>(query)</a:t>
            </a:r>
            <a:r>
              <a:rPr lang="en-US" dirty="0" err="1"/>
              <a:t>total_payload</a:t>
            </a:r>
            <a:r>
              <a:rPr lang="en-US" dirty="0"/>
              <a:t> = </a:t>
            </a:r>
            <a:r>
              <a:rPr lang="en-US" dirty="0" err="1"/>
              <a:t>cur.fetchone</a:t>
            </a:r>
            <a:r>
              <a:rPr lang="en-US" dirty="0"/>
              <a:t>()</a:t>
            </a:r>
            <a:r>
              <a:rPr lang="en-US" dirty="0" err="1"/>
              <a:t>total_payload</a:t>
            </a: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DC1F3CDA-3F50-5486-3E3F-C721331024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2 and Task 3</a:t>
            </a:r>
            <a:endParaRPr lang="en-US" u="sng" dirty="0">
              <a:solidFill>
                <a:srgbClr val="0B49CB"/>
              </a:solidFill>
            </a:endParaRPr>
          </a:p>
        </p:txBody>
      </p:sp>
    </p:spTree>
    <p:extLst>
      <p:ext uri="{BB962C8B-B14F-4D97-AF65-F5344CB8AC3E}">
        <p14:creationId xmlns:p14="http://schemas.microsoft.com/office/powerpoint/2010/main" val="309942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E75EE-92BA-5D4C-2E48-80456DE3B35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2B31F-0779-8815-666B-D1CD8486EE9B}"/>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E7C9EE26-2303-CE1F-099F-298F51DD67A7}"/>
              </a:ext>
            </a:extLst>
          </p:cNvPr>
          <p:cNvSpPr>
            <a:spLocks noGrp="1"/>
          </p:cNvSpPr>
          <p:nvPr>
            <p:ph idx="4294967295"/>
          </p:nvPr>
        </p:nvSpPr>
        <p:spPr>
          <a:xfrm>
            <a:off x="780896" y="1109017"/>
            <a:ext cx="9745589" cy="4351338"/>
          </a:xfrm>
          <a:prstGeom prst="rect">
            <a:avLst/>
          </a:prstGeom>
        </p:spPr>
        <p:txBody>
          <a:bodyPr lIns="91440" tIns="45720" rIns="91440" bIns="45720" anchor="t">
            <a:normAutofit lnSpcReduction="10000"/>
          </a:bodyPr>
          <a:lstStyle/>
          <a:p>
            <a:r>
              <a:rPr lang="en-US" dirty="0"/>
              <a:t>Task 4- Display average payload mass carried by booster version F9 v1.1</a:t>
            </a:r>
          </a:p>
          <a:p>
            <a:pPr lvl="1"/>
            <a:r>
              <a:rPr lang="en-US" dirty="0"/>
              <a:t>query = """ SELECT AVG(PAYLOAD_MASS__KG_) </a:t>
            </a:r>
            <a:r>
              <a:rPr lang="en-US" dirty="0" err="1"/>
              <a:t>ASavg_payload_massFROM</a:t>
            </a:r>
            <a:r>
              <a:rPr lang="en-US" dirty="0"/>
              <a:t> SPACEXTABLEWHERE </a:t>
            </a:r>
            <a:r>
              <a:rPr lang="en-US" dirty="0" err="1"/>
              <a:t>Booster_Version</a:t>
            </a:r>
            <a:r>
              <a:rPr lang="en-US" dirty="0"/>
              <a:t> LIKE 'F9 v1.1%'; """ </a:t>
            </a:r>
            <a:r>
              <a:rPr lang="en-US" dirty="0" err="1"/>
              <a:t>cur.execute</a:t>
            </a:r>
            <a:r>
              <a:rPr lang="en-US" dirty="0"/>
              <a:t>(query)</a:t>
            </a:r>
            <a:r>
              <a:rPr lang="en-US" dirty="0" err="1"/>
              <a:t>avg_payload</a:t>
            </a:r>
            <a:r>
              <a:rPr lang="en-US" dirty="0"/>
              <a:t> = </a:t>
            </a:r>
            <a:r>
              <a:rPr lang="en-US" dirty="0" err="1"/>
              <a:t>cur.fetchone</a:t>
            </a:r>
            <a:r>
              <a:rPr lang="en-US" dirty="0"/>
              <a:t>()</a:t>
            </a:r>
            <a:r>
              <a:rPr lang="en-US" dirty="0" err="1"/>
              <a:t>avg_payload</a:t>
            </a:r>
            <a:endParaRPr lang="en-US" dirty="0"/>
          </a:p>
          <a:p>
            <a:pPr>
              <a:lnSpc>
                <a:spcPct val="100000"/>
              </a:lnSpc>
              <a:spcBef>
                <a:spcPts val="1400"/>
              </a:spcBef>
            </a:pPr>
            <a:r>
              <a:rPr lang="en-US" dirty="0"/>
              <a:t>Task 5 - List the date when the first </a:t>
            </a:r>
            <a:r>
              <a:rPr lang="en-US" dirty="0" err="1"/>
              <a:t>succesful</a:t>
            </a:r>
            <a:r>
              <a:rPr lang="en-US" dirty="0"/>
              <a:t> landing outcome in ground pad was </a:t>
            </a:r>
            <a:r>
              <a:rPr lang="en-US" dirty="0" err="1"/>
              <a:t>acheived</a:t>
            </a:r>
            <a:r>
              <a:rPr lang="en-US" dirty="0"/>
              <a:t>.</a:t>
            </a:r>
          </a:p>
          <a:p>
            <a:pPr lvl="1">
              <a:lnSpc>
                <a:spcPct val="100000"/>
              </a:lnSpc>
              <a:spcBef>
                <a:spcPts val="1400"/>
              </a:spcBef>
            </a:pPr>
            <a:r>
              <a:rPr lang="en-US" dirty="0"/>
              <a:t>query = """ SELECT MIN(Date) </a:t>
            </a:r>
            <a:r>
              <a:rPr lang="en-US" dirty="0" err="1"/>
              <a:t>ASfirst_success_ground_padFROM</a:t>
            </a:r>
            <a:r>
              <a:rPr lang="en-US" dirty="0"/>
              <a:t> SPACEXTABLEWHERE "</a:t>
            </a:r>
            <a:r>
              <a:rPr lang="en-US" dirty="0" err="1"/>
              <a:t>Landing_Outcome</a:t>
            </a:r>
            <a:r>
              <a:rPr lang="en-US" dirty="0"/>
              <a:t>" = 'Success (ground pad)';"""</a:t>
            </a:r>
            <a:r>
              <a:rPr lang="en-US" dirty="0" err="1"/>
              <a:t>cur.execute</a:t>
            </a:r>
            <a:r>
              <a:rPr lang="en-US" dirty="0"/>
              <a:t>(query)</a:t>
            </a:r>
            <a:r>
              <a:rPr lang="en-US" dirty="0" err="1"/>
              <a:t>first_success</a:t>
            </a:r>
            <a:r>
              <a:rPr lang="en-US" dirty="0"/>
              <a:t> = </a:t>
            </a:r>
            <a:r>
              <a:rPr lang="en-US" dirty="0" err="1"/>
              <a:t>cur.fetchone</a:t>
            </a:r>
            <a:r>
              <a:rPr lang="en-US" dirty="0"/>
              <a:t>()</a:t>
            </a:r>
            <a:r>
              <a:rPr lang="en-US" dirty="0" err="1"/>
              <a:t>first_success</a:t>
            </a: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FFEE3DB0-8AB6-F227-3342-09A33ACEEA6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4 and Task 5 </a:t>
            </a:r>
            <a:endParaRPr lang="en-US" u="sng" dirty="0">
              <a:solidFill>
                <a:srgbClr val="0B49CB"/>
              </a:solidFill>
            </a:endParaRPr>
          </a:p>
        </p:txBody>
      </p:sp>
    </p:spTree>
    <p:extLst>
      <p:ext uri="{BB962C8B-B14F-4D97-AF65-F5344CB8AC3E}">
        <p14:creationId xmlns:p14="http://schemas.microsoft.com/office/powerpoint/2010/main" val="76084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05DD-EC5A-9165-7ADC-C56BCCA9F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680546-9440-6F87-00A9-C27C10AE79F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96B0C616-4B80-B29C-F239-B8EFDDC9534F}"/>
              </a:ext>
            </a:extLst>
          </p:cNvPr>
          <p:cNvSpPr>
            <a:spLocks noGrp="1"/>
          </p:cNvSpPr>
          <p:nvPr>
            <p:ph idx="4294967295"/>
          </p:nvPr>
        </p:nvSpPr>
        <p:spPr>
          <a:xfrm>
            <a:off x="770010" y="1219200"/>
            <a:ext cx="9745589" cy="5388429"/>
          </a:xfrm>
          <a:prstGeom prst="rect">
            <a:avLst/>
          </a:prstGeom>
        </p:spPr>
        <p:txBody>
          <a:bodyPr lIns="91440" tIns="45720" rIns="91440" bIns="45720" anchor="t">
            <a:normAutofit fontScale="92500" lnSpcReduction="20000"/>
          </a:bodyPr>
          <a:lstStyle/>
          <a:p>
            <a:r>
              <a:rPr lang="en-US" dirty="0"/>
              <a:t>Task 6 - List the names of the boosters which have success in drone ship and have payload mass greater than 4000 but less than 6000</a:t>
            </a:r>
          </a:p>
          <a:p>
            <a:endParaRPr lang="en-US" dirty="0"/>
          </a:p>
          <a:p>
            <a:pPr lvl="1"/>
            <a:r>
              <a:rPr lang="en-US" dirty="0"/>
              <a:t>query = """SELECT DISTINCT "</a:t>
            </a:r>
            <a:r>
              <a:rPr lang="en-US" dirty="0" err="1"/>
              <a:t>Booster_Version"FROM</a:t>
            </a:r>
            <a:r>
              <a:rPr lang="en-US" dirty="0"/>
              <a:t> SPACEXTABLEWHERE "</a:t>
            </a:r>
            <a:r>
              <a:rPr lang="en-US" dirty="0" err="1"/>
              <a:t>Landing_Outcome</a:t>
            </a:r>
            <a:r>
              <a:rPr lang="en-US" dirty="0"/>
              <a:t>" LIKE 'Success (drone ship)'  AND "PAYLOAD_MASS__KG_" &gt; 4000  AND "PAYLOAD_MASS__KG_" &lt; 6000;"""cur.execute(query)boosters = </a:t>
            </a:r>
            <a:r>
              <a:rPr lang="en-US" dirty="0" err="1"/>
              <a:t>cur.fetchall</a:t>
            </a:r>
            <a:r>
              <a:rPr lang="en-US" dirty="0"/>
              <a:t>()#import pandas as </a:t>
            </a:r>
            <a:r>
              <a:rPr lang="en-US" dirty="0" err="1"/>
              <a:t>pdpd.DataFrame</a:t>
            </a:r>
            <a:r>
              <a:rPr lang="en-US" dirty="0"/>
              <a:t>(boosters, columns=["</a:t>
            </a:r>
            <a:r>
              <a:rPr lang="en-US" dirty="0" err="1"/>
              <a:t>Booster_Version</a:t>
            </a:r>
            <a:r>
              <a:rPr lang="en-US" dirty="0"/>
              <a:t>"])</a:t>
            </a:r>
          </a:p>
          <a:p>
            <a:pPr lvl="1"/>
            <a:endParaRPr lang="en-US" dirty="0"/>
          </a:p>
          <a:p>
            <a:r>
              <a:rPr lang="en-US" dirty="0"/>
              <a:t>Task 7 - List the total number of successful and failure mission outcomes</a:t>
            </a:r>
          </a:p>
          <a:p>
            <a:endParaRPr lang="en-US" dirty="0"/>
          </a:p>
          <a:p>
            <a:pPr lvl="1"/>
            <a:r>
              <a:rPr lang="en-US" dirty="0"/>
              <a:t>query = """SELECT "</a:t>
            </a:r>
            <a:r>
              <a:rPr lang="en-US" dirty="0" err="1"/>
              <a:t>Mission_Outcome</a:t>
            </a:r>
            <a:r>
              <a:rPr lang="en-US" dirty="0"/>
              <a:t>", COUNT(*) AS </a:t>
            </a:r>
            <a:r>
              <a:rPr lang="en-US" dirty="0" err="1"/>
              <a:t>countFROM</a:t>
            </a:r>
            <a:r>
              <a:rPr lang="en-US" dirty="0"/>
              <a:t> SPACEXTABLEGROUP BY "Mission_Outcome";"""</a:t>
            </a:r>
            <a:r>
              <a:rPr lang="en-US" dirty="0" err="1"/>
              <a:t>cur.execute</a:t>
            </a:r>
            <a:r>
              <a:rPr lang="en-US" dirty="0"/>
              <a:t>(query)</a:t>
            </a:r>
            <a:r>
              <a:rPr lang="en-US" dirty="0" err="1"/>
              <a:t>mission_counts</a:t>
            </a:r>
            <a:r>
              <a:rPr lang="en-US" dirty="0"/>
              <a:t> = </a:t>
            </a:r>
            <a:r>
              <a:rPr lang="en-US" dirty="0" err="1"/>
              <a:t>cur.fetchall</a:t>
            </a:r>
            <a:r>
              <a:rPr lang="en-US" dirty="0"/>
              <a:t>()# import pandas as </a:t>
            </a:r>
            <a:r>
              <a:rPr lang="en-US" dirty="0" err="1"/>
              <a:t>pdpd.DataFrame</a:t>
            </a:r>
            <a:r>
              <a:rPr lang="en-US" dirty="0"/>
              <a:t>(</a:t>
            </a:r>
            <a:r>
              <a:rPr lang="en-US" dirty="0" err="1"/>
              <a:t>mission_counts</a:t>
            </a:r>
            <a:r>
              <a:rPr lang="en-US" dirty="0"/>
              <a:t>, columns=["</a:t>
            </a:r>
            <a:r>
              <a:rPr lang="en-US" dirty="0" err="1"/>
              <a:t>Mission_Outcome</a:t>
            </a:r>
            <a:r>
              <a:rPr lang="en-US" dirty="0"/>
              <a:t>", "Count"])</a:t>
            </a:r>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BAA2EF05-D6EC-BC7C-A779-CEEB30BD1F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Tasks 6 and 7</a:t>
            </a:r>
            <a:endParaRPr lang="en-US" u="sng" dirty="0">
              <a:solidFill>
                <a:srgbClr val="0B49CB"/>
              </a:solidFill>
            </a:endParaRPr>
          </a:p>
        </p:txBody>
      </p:sp>
    </p:spTree>
    <p:extLst>
      <p:ext uri="{BB962C8B-B14F-4D97-AF65-F5344CB8AC3E}">
        <p14:creationId xmlns:p14="http://schemas.microsoft.com/office/powerpoint/2010/main" val="71473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B1035-BBFA-A9C1-6DD0-C6596317F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4A9069-AC51-0B3A-5EF2-64CF84D1621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AAE03586-3459-49D5-6658-0B7CEAF55DF2}"/>
              </a:ext>
            </a:extLst>
          </p:cNvPr>
          <p:cNvSpPr>
            <a:spLocks noGrp="1"/>
          </p:cNvSpPr>
          <p:nvPr>
            <p:ph idx="4294967295"/>
          </p:nvPr>
        </p:nvSpPr>
        <p:spPr>
          <a:xfrm>
            <a:off x="770010" y="1087699"/>
            <a:ext cx="9745589" cy="5339512"/>
          </a:xfrm>
          <a:prstGeom prst="rect">
            <a:avLst/>
          </a:prstGeom>
        </p:spPr>
        <p:txBody>
          <a:bodyPr lIns="91440" tIns="45720" rIns="91440" bIns="45720" anchor="t">
            <a:normAutofit fontScale="85000" lnSpcReduction="10000"/>
          </a:bodyPr>
          <a:lstStyle/>
          <a:p>
            <a:pPr>
              <a:lnSpc>
                <a:spcPct val="100000"/>
              </a:lnSpc>
              <a:spcBef>
                <a:spcPts val="1400"/>
              </a:spcBef>
            </a:pPr>
            <a:r>
              <a:rPr lang="en-US" dirty="0"/>
              <a:t>Task 8 - List all the </a:t>
            </a:r>
            <a:r>
              <a:rPr lang="en-US" dirty="0" err="1"/>
              <a:t>booster_versions</a:t>
            </a:r>
            <a:r>
              <a:rPr lang="en-US" dirty="0"/>
              <a:t> that have carried the maximum payload mass, using a subquery with a suitable aggregate function</a:t>
            </a:r>
          </a:p>
          <a:p>
            <a:pPr lvl="1">
              <a:lnSpc>
                <a:spcPct val="100000"/>
              </a:lnSpc>
              <a:spcBef>
                <a:spcPts val="1400"/>
              </a:spcBef>
            </a:pPr>
            <a:r>
              <a:rPr lang="en-US" dirty="0"/>
              <a:t>query = """SELECT "</a:t>
            </a:r>
            <a:r>
              <a:rPr lang="en-US" dirty="0" err="1"/>
              <a:t>Booster_Version</a:t>
            </a:r>
            <a:r>
              <a:rPr lang="en-US" dirty="0"/>
              <a:t>", "PAYLOAD_MASS__KG_"FROM SPACEXTABLEWHERE "PAYLOAD_MASS__KG_" = (    SELECT MAX("PAYLOAD_MASS__KG_")    FROM SPACEXTABLE);"""</a:t>
            </a:r>
            <a:r>
              <a:rPr lang="en-US" dirty="0" err="1"/>
              <a:t>cur.execute</a:t>
            </a:r>
            <a:r>
              <a:rPr lang="en-US" dirty="0"/>
              <a:t>(query)</a:t>
            </a:r>
            <a:r>
              <a:rPr lang="en-US" dirty="0" err="1"/>
              <a:t>max_payload_boosters</a:t>
            </a:r>
            <a:r>
              <a:rPr lang="en-US" dirty="0"/>
              <a:t> = </a:t>
            </a:r>
            <a:r>
              <a:rPr lang="en-US" dirty="0" err="1"/>
              <a:t>cur.fetchall</a:t>
            </a:r>
            <a:r>
              <a:rPr lang="en-US" dirty="0"/>
              <a:t>()# pandas as </a:t>
            </a:r>
            <a:r>
              <a:rPr lang="en-US" dirty="0" err="1"/>
              <a:t>pdpd.DataFrame</a:t>
            </a:r>
            <a:r>
              <a:rPr lang="en-US" dirty="0"/>
              <a:t>(</a:t>
            </a:r>
            <a:r>
              <a:rPr lang="en-US" dirty="0" err="1"/>
              <a:t>max_payload_boosters</a:t>
            </a:r>
            <a:r>
              <a:rPr lang="en-US" dirty="0"/>
              <a:t>, columns=["</a:t>
            </a:r>
            <a:r>
              <a:rPr lang="en-US" dirty="0" err="1"/>
              <a:t>Booster_Version</a:t>
            </a:r>
            <a:r>
              <a:rPr lang="en-US" dirty="0"/>
              <a:t>", "PAYLOAD__MASS_KG_"])</a:t>
            </a:r>
          </a:p>
          <a:p>
            <a:pPr>
              <a:lnSpc>
                <a:spcPct val="100000"/>
              </a:lnSpc>
              <a:spcBef>
                <a:spcPts val="1400"/>
              </a:spcBef>
            </a:pPr>
            <a:r>
              <a:rPr lang="en-US" dirty="0"/>
              <a:t>Task 9 - 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a:p>
            <a:pPr lvl="1">
              <a:lnSpc>
                <a:spcPct val="100000"/>
              </a:lnSpc>
              <a:spcBef>
                <a:spcPts val="1400"/>
              </a:spcBef>
            </a:pPr>
            <a:r>
              <a:rPr lang="en-US" dirty="0"/>
              <a:t>query = """SELECT     </a:t>
            </a:r>
            <a:r>
              <a:rPr lang="en-US" dirty="0" err="1"/>
              <a:t>substr</a:t>
            </a:r>
            <a:r>
              <a:rPr lang="en-US" dirty="0"/>
              <a:t>(Date, 6, 2) AS Month,    "</a:t>
            </a:r>
            <a:r>
              <a:rPr lang="en-US" dirty="0" err="1"/>
              <a:t>Booster_Version</a:t>
            </a:r>
            <a:r>
              <a:rPr lang="en-US" dirty="0"/>
              <a:t>",    "</a:t>
            </a:r>
            <a:r>
              <a:rPr lang="en-US" dirty="0" err="1"/>
              <a:t>Landing_Outcome</a:t>
            </a:r>
            <a:r>
              <a:rPr lang="en-US" dirty="0"/>
              <a:t>",    "</a:t>
            </a:r>
            <a:r>
              <a:rPr lang="en-US" dirty="0" err="1"/>
              <a:t>Launch_Site"FROM</a:t>
            </a:r>
            <a:r>
              <a:rPr lang="en-US" dirty="0"/>
              <a:t> SPACEXTABLEWHERE "</a:t>
            </a:r>
            <a:r>
              <a:rPr lang="en-US" dirty="0" err="1"/>
              <a:t>Landing_Outcome</a:t>
            </a:r>
            <a:r>
              <a:rPr lang="en-US" dirty="0"/>
              <a:t>" LIKE 'Failure (drone ship)'  AND </a:t>
            </a:r>
            <a:r>
              <a:rPr lang="en-US" dirty="0" err="1"/>
              <a:t>substr</a:t>
            </a:r>
            <a:r>
              <a:rPr lang="en-US" dirty="0"/>
              <a:t>(Date, 1, 4) = '2015';"""cur.execute(query)failures_2015 = </a:t>
            </a:r>
            <a:r>
              <a:rPr lang="en-US" dirty="0" err="1"/>
              <a:t>cur.fetchall</a:t>
            </a:r>
            <a:r>
              <a:rPr lang="en-US" dirty="0"/>
              <a:t>()</a:t>
            </a:r>
            <a:r>
              <a:rPr lang="en-US" dirty="0" err="1"/>
              <a:t>pd.DataFrame</a:t>
            </a:r>
            <a:r>
              <a:rPr lang="en-US" dirty="0"/>
              <a:t>(failures_2015, columns=["Month", "</a:t>
            </a:r>
            <a:r>
              <a:rPr lang="en-US" dirty="0" err="1"/>
              <a:t>Booster_Version</a:t>
            </a:r>
            <a:r>
              <a:rPr lang="en-US" dirty="0"/>
              <a:t>", "</a:t>
            </a:r>
            <a:r>
              <a:rPr lang="en-US" dirty="0" err="1"/>
              <a:t>Landing_Outcome</a:t>
            </a:r>
            <a:r>
              <a:rPr lang="en-US" dirty="0"/>
              <a:t>", "</a:t>
            </a:r>
            <a:r>
              <a:rPr lang="en-US" dirty="0" err="1"/>
              <a:t>Launch_Site</a:t>
            </a:r>
            <a:r>
              <a:rPr lang="en-US" dirty="0"/>
              <a:t>"])</a:t>
            </a:r>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72445D4F-C3F8-645D-C4BC-FB5C539D63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Tasks 8 and 9</a:t>
            </a:r>
            <a:endParaRPr lang="en-US" dirty="0">
              <a:solidFill>
                <a:srgbClr val="0B49CB"/>
              </a:solidFill>
            </a:endParaRPr>
          </a:p>
        </p:txBody>
      </p:sp>
    </p:spTree>
    <p:extLst>
      <p:ext uri="{BB962C8B-B14F-4D97-AF65-F5344CB8AC3E}">
        <p14:creationId xmlns:p14="http://schemas.microsoft.com/office/powerpoint/2010/main" val="35182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306D-E503-53CB-B01E-AD65132471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296F2-A95B-9CE9-5972-6D629B88A577}"/>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8540341A-3F68-B08C-5C86-BE310CA2DF19}"/>
              </a:ext>
            </a:extLst>
          </p:cNvPr>
          <p:cNvSpPr>
            <a:spLocks noGrp="1"/>
          </p:cNvSpPr>
          <p:nvPr>
            <p:ph idx="4294967295"/>
          </p:nvPr>
        </p:nvSpPr>
        <p:spPr>
          <a:xfrm>
            <a:off x="770010" y="1391399"/>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t>Task 10 - Rank the count of landing outcomes (such as Failure (drone ship) or Success (ground pad)) between the date 2010-06-04 and 2017-03-20, in descending order.</a:t>
            </a:r>
          </a:p>
          <a:p>
            <a:pPr>
              <a:lnSpc>
                <a:spcPct val="100000"/>
              </a:lnSpc>
              <a:spcBef>
                <a:spcPts val="1400"/>
              </a:spcBef>
            </a:pPr>
            <a:endParaRPr lang="en-US" dirty="0"/>
          </a:p>
          <a:p>
            <a:pPr>
              <a:lnSpc>
                <a:spcPct val="100000"/>
              </a:lnSpc>
              <a:spcBef>
                <a:spcPts val="1400"/>
              </a:spcBef>
            </a:pPr>
            <a:r>
              <a:rPr lang="en-US" dirty="0"/>
              <a:t>query = """SELECT "</a:t>
            </a:r>
            <a:r>
              <a:rPr lang="en-US" dirty="0" err="1"/>
              <a:t>Landing_Outcome</a:t>
            </a:r>
            <a:r>
              <a:rPr lang="en-US" dirty="0"/>
              <a:t>", COUNT(*) AS </a:t>
            </a:r>
            <a:r>
              <a:rPr lang="en-US" dirty="0" err="1"/>
              <a:t>Outcome_CountFROM</a:t>
            </a:r>
            <a:r>
              <a:rPr lang="en-US" dirty="0"/>
              <a:t> SPACEXTABLEWHERE Date BETWEEN '2010-06-04' AND '2017-03-20'GROUP BY "</a:t>
            </a:r>
            <a:r>
              <a:rPr lang="en-US" dirty="0" err="1"/>
              <a:t>Landing_Outcome"ORDER</a:t>
            </a:r>
            <a:r>
              <a:rPr lang="en-US" dirty="0"/>
              <a:t> BY </a:t>
            </a:r>
            <a:r>
              <a:rPr lang="en-US" dirty="0" err="1"/>
              <a:t>Outcome_Count</a:t>
            </a:r>
            <a:r>
              <a:rPr lang="en-US" dirty="0"/>
              <a:t> DESC;"""</a:t>
            </a:r>
            <a:r>
              <a:rPr lang="en-US" dirty="0" err="1"/>
              <a:t>cur.execute</a:t>
            </a:r>
            <a:r>
              <a:rPr lang="en-US" dirty="0"/>
              <a:t>(query)</a:t>
            </a:r>
            <a:r>
              <a:rPr lang="en-US" dirty="0" err="1"/>
              <a:t>landing_counts</a:t>
            </a:r>
            <a:r>
              <a:rPr lang="en-US" dirty="0"/>
              <a:t> = </a:t>
            </a:r>
            <a:r>
              <a:rPr lang="en-US" dirty="0" err="1"/>
              <a:t>cur.fetchall</a:t>
            </a:r>
            <a:r>
              <a:rPr lang="en-US" dirty="0"/>
              <a:t>()</a:t>
            </a:r>
            <a:r>
              <a:rPr lang="en-US" dirty="0" err="1"/>
              <a:t>pd.DataFrame</a:t>
            </a:r>
            <a:r>
              <a:rPr lang="en-US" dirty="0"/>
              <a:t>(</a:t>
            </a:r>
            <a:r>
              <a:rPr lang="en-US" dirty="0" err="1"/>
              <a:t>landing_counts</a:t>
            </a:r>
            <a:r>
              <a:rPr lang="en-US" dirty="0"/>
              <a:t>, columns=["</a:t>
            </a:r>
            <a:r>
              <a:rPr lang="en-US" dirty="0" err="1"/>
              <a:t>Landing_Outcome</a:t>
            </a:r>
            <a:r>
              <a:rPr lang="en-US" dirty="0"/>
              <a:t>", "Count"])</a:t>
            </a:r>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964D746F-7F49-9C28-EB1E-BE7AEF51F7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10</a:t>
            </a:r>
            <a:endParaRPr lang="en-US" u="sng" dirty="0">
              <a:solidFill>
                <a:srgbClr val="0B49CB"/>
              </a:solidFill>
            </a:endParaRPr>
          </a:p>
        </p:txBody>
      </p:sp>
    </p:spTree>
    <p:extLst>
      <p:ext uri="{BB962C8B-B14F-4D97-AF65-F5344CB8AC3E}">
        <p14:creationId xmlns:p14="http://schemas.microsoft.com/office/powerpoint/2010/main" val="4900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EE21-F8D9-FB92-B90C-213C9FA355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283A4B-91CE-E033-C256-8BF5ED0901F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68B59BF9-3F6C-8E17-F258-C386B6C0BC84}"/>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dirty="0"/>
              <a:t>Unique launch sites in Space mission</a:t>
            </a:r>
          </a:p>
          <a:p>
            <a:pPr>
              <a:lnSpc>
                <a:spcPct val="100000"/>
              </a:lnSpc>
              <a:spcBef>
                <a:spcPts val="1400"/>
              </a:spcBef>
            </a:pPr>
            <a:r>
              <a:rPr lang="en-US" dirty="0"/>
              <a:t>SQL:</a:t>
            </a:r>
          </a:p>
          <a:p>
            <a:pPr lvl="1">
              <a:lnSpc>
                <a:spcPct val="100000"/>
              </a:lnSpc>
              <a:spcBef>
                <a:spcPts val="1400"/>
              </a:spcBef>
            </a:pPr>
            <a:r>
              <a:rPr lang="en-US" dirty="0"/>
              <a:t>query = """ SELECT DISTINCT </a:t>
            </a:r>
            <a:r>
              <a:rPr lang="en-US" dirty="0" err="1"/>
              <a:t>Launch_siteFROM</a:t>
            </a:r>
            <a:r>
              <a:rPr lang="en-US" dirty="0"/>
              <a:t> SPACEXTABLEORDER BY Launch_site;"""</a:t>
            </a:r>
            <a:r>
              <a:rPr lang="en-US" dirty="0" err="1"/>
              <a:t>cur.execute</a:t>
            </a:r>
            <a:r>
              <a:rPr lang="en-US" dirty="0"/>
              <a:t>(query)</a:t>
            </a:r>
            <a:r>
              <a:rPr lang="en-US" dirty="0" err="1"/>
              <a:t>unique_sites</a:t>
            </a:r>
            <a:r>
              <a:rPr lang="en-US" dirty="0"/>
              <a:t> = </a:t>
            </a:r>
            <a:r>
              <a:rPr lang="en-US" dirty="0" err="1"/>
              <a:t>cur.fetchall</a:t>
            </a:r>
            <a:r>
              <a:rPr lang="en-US" dirty="0"/>
              <a:t>()</a:t>
            </a:r>
            <a:r>
              <a:rPr lang="en-US" dirty="0" err="1"/>
              <a:t>unique_sites</a:t>
            </a:r>
            <a:endParaRPr lang="en-US" dirty="0"/>
          </a:p>
          <a:p>
            <a:pPr>
              <a:lnSpc>
                <a:spcPct val="100000"/>
              </a:lnSpc>
              <a:spcBef>
                <a:spcPts val="1400"/>
              </a:spcBef>
            </a:pPr>
            <a:r>
              <a:rPr lang="en-US" dirty="0"/>
              <a:t>Results:</a:t>
            </a:r>
          </a:p>
          <a:p>
            <a:pPr lvl="1">
              <a:lnSpc>
                <a:spcPct val="100000"/>
              </a:lnSpc>
              <a:spcBef>
                <a:spcPts val="1400"/>
              </a:spcBef>
            </a:pPr>
            <a:r>
              <a:rPr lang="en-US" dirty="0"/>
              <a:t>[('CCAFS LC-40',), ('CCAFS SLC-40',), ('KSC LC-39A',), ('VAFB SLC-4E',)]</a:t>
            </a: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546C98A7-5DDB-A376-1782-0F7B750331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Unique launch sites</a:t>
            </a:r>
            <a:endParaRPr lang="en-US" u="sng" dirty="0">
              <a:solidFill>
                <a:srgbClr val="0B49CB"/>
              </a:solidFill>
            </a:endParaRPr>
          </a:p>
        </p:txBody>
      </p:sp>
    </p:spTree>
    <p:extLst>
      <p:ext uri="{BB962C8B-B14F-4D97-AF65-F5344CB8AC3E}">
        <p14:creationId xmlns:p14="http://schemas.microsoft.com/office/powerpoint/2010/main" val="156704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2486"/>
            <a:ext cx="10515600" cy="4843906"/>
          </a:xfrm>
          <a:prstGeom prst="rect">
            <a:avLst/>
          </a:prstGeom>
        </p:spPr>
        <p:txBody>
          <a:bodyPr>
            <a:normAutofit fontScale="70000" lnSpcReduction="20000"/>
          </a:bodyPr>
          <a:lstStyle/>
          <a:p>
            <a:pPr>
              <a:lnSpc>
                <a:spcPct val="100000"/>
              </a:lnSpc>
              <a:spcBef>
                <a:spcPts val="1400"/>
              </a:spcBef>
            </a:pPr>
            <a:r>
              <a:rPr lang="en-US" sz="3500" dirty="0">
                <a:solidFill>
                  <a:schemeClr val="accent3">
                    <a:lumMod val="25000"/>
                  </a:schemeClr>
                </a:solidFill>
              </a:rPr>
              <a:t>Interactive Map with Folium</a:t>
            </a:r>
          </a:p>
          <a:p>
            <a:pPr marL="457200" lvl="1" indent="0">
              <a:lnSpc>
                <a:spcPct val="100000"/>
              </a:lnSpc>
              <a:spcBef>
                <a:spcPts val="1400"/>
              </a:spcBef>
              <a:buNone/>
            </a:pPr>
            <a:r>
              <a:rPr lang="en-US" sz="3500" dirty="0">
                <a:solidFill>
                  <a:schemeClr val="accent3">
                    <a:lumMod val="25000"/>
                  </a:schemeClr>
                </a:solidFill>
              </a:rPr>
              <a:t>Provide spatial insight into launch performance and operational distribution.</a:t>
            </a:r>
          </a:p>
          <a:p>
            <a:pPr>
              <a:lnSpc>
                <a:spcPct val="100000"/>
              </a:lnSpc>
              <a:spcBef>
                <a:spcPts val="1400"/>
              </a:spcBef>
            </a:pPr>
            <a:r>
              <a:rPr lang="en-US" sz="3500" dirty="0">
                <a:solidFill>
                  <a:schemeClr val="accent3">
                    <a:lumMod val="25000"/>
                  </a:schemeClr>
                </a:solidFill>
              </a:rPr>
              <a:t>Visualization Components</a:t>
            </a:r>
          </a:p>
          <a:p>
            <a:pPr lvl="1">
              <a:lnSpc>
                <a:spcPct val="100000"/>
              </a:lnSpc>
              <a:spcBef>
                <a:spcPts val="1400"/>
              </a:spcBef>
            </a:pPr>
            <a:r>
              <a:rPr lang="en-US" sz="3500" dirty="0">
                <a:solidFill>
                  <a:schemeClr val="accent3">
                    <a:lumMod val="25000"/>
                  </a:schemeClr>
                </a:solidFill>
              </a:rPr>
              <a:t>Site Markers</a:t>
            </a:r>
          </a:p>
          <a:p>
            <a:pPr>
              <a:lnSpc>
                <a:spcPct val="100000"/>
              </a:lnSpc>
              <a:spcBef>
                <a:spcPts val="1400"/>
              </a:spcBef>
            </a:pPr>
            <a:r>
              <a:rPr lang="en-US" sz="3500" dirty="0">
                <a:solidFill>
                  <a:schemeClr val="accent3">
                    <a:lumMod val="25000"/>
                  </a:schemeClr>
                </a:solidFill>
              </a:rPr>
              <a:t>Identify precise launch locations and key site metadata.</a:t>
            </a:r>
          </a:p>
          <a:p>
            <a:pPr lvl="1">
              <a:lnSpc>
                <a:spcPct val="100000"/>
              </a:lnSpc>
              <a:spcBef>
                <a:spcPts val="1400"/>
              </a:spcBef>
            </a:pPr>
            <a:r>
              <a:rPr lang="en-US" sz="3500" dirty="0">
                <a:solidFill>
                  <a:schemeClr val="accent3">
                    <a:lumMod val="25000"/>
                  </a:schemeClr>
                </a:solidFill>
              </a:rPr>
              <a:t>Scaled Circle Markers</a:t>
            </a:r>
          </a:p>
          <a:p>
            <a:pPr>
              <a:lnSpc>
                <a:spcPct val="100000"/>
              </a:lnSpc>
              <a:spcBef>
                <a:spcPts val="1400"/>
              </a:spcBef>
            </a:pPr>
            <a:r>
              <a:rPr lang="en-US" sz="3500" dirty="0">
                <a:solidFill>
                  <a:schemeClr val="accent3">
                    <a:lumMod val="25000"/>
                  </a:schemeClr>
                </a:solidFill>
              </a:rPr>
              <a:t>Size reflects launch volume (operational maturity).</a:t>
            </a:r>
          </a:p>
          <a:p>
            <a:pPr>
              <a:lnSpc>
                <a:spcPct val="100000"/>
              </a:lnSpc>
              <a:spcBef>
                <a:spcPts val="1400"/>
              </a:spcBef>
            </a:pPr>
            <a:r>
              <a:rPr lang="en-US" sz="3500" dirty="0">
                <a:solidFill>
                  <a:schemeClr val="accent3">
                    <a:lumMod val="25000"/>
                  </a:schemeClr>
                </a:solidFill>
              </a:rPr>
              <a:t>Color indicates success rate (performance reliability).</a:t>
            </a:r>
          </a:p>
          <a:p>
            <a:pPr lvl="1">
              <a:lnSpc>
                <a:spcPct val="100000"/>
              </a:lnSpc>
              <a:spcBef>
                <a:spcPts val="1400"/>
              </a:spcBef>
            </a:pPr>
            <a:r>
              <a:rPr lang="en-US" sz="3100" dirty="0">
                <a:solidFill>
                  <a:schemeClr val="accent3">
                    <a:lumMod val="25000"/>
                  </a:schemeClr>
                </a:solidFill>
              </a:rPr>
              <a:t>Flight Path Lines (</a:t>
            </a:r>
            <a:r>
              <a:rPr lang="en-US" sz="3100" dirty="0" err="1">
                <a:solidFill>
                  <a:schemeClr val="accent3">
                    <a:lumMod val="25000"/>
                  </a:schemeClr>
                </a:solidFill>
              </a:rPr>
              <a:t>PolyLines</a:t>
            </a:r>
            <a:r>
              <a:rPr lang="en-US" sz="3100" dirty="0">
                <a:solidFill>
                  <a:schemeClr val="accent3">
                    <a:lumMod val="25000"/>
                  </a:schemeClr>
                </a:solidFill>
              </a:rPr>
              <a:t>)</a:t>
            </a:r>
          </a:p>
          <a:p>
            <a:pPr lvl="1">
              <a:lnSpc>
                <a:spcPct val="100000"/>
              </a:lnSpc>
              <a:spcBef>
                <a:spcPts val="1400"/>
              </a:spcBef>
            </a:pPr>
            <a:r>
              <a:rPr lang="en-US" sz="3100" dirty="0">
                <a:solidFill>
                  <a:schemeClr val="accent3">
                    <a:lumMod val="25000"/>
                  </a:schemeClr>
                </a:solidFill>
              </a:rPr>
              <a:t>Highlight geographic dispersion and operational corridors.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714"/>
            <a:ext cx="9745589" cy="4816249"/>
          </a:xfrm>
          <a:prstGeom prst="rect">
            <a:avLst/>
          </a:prstGeom>
        </p:spPr>
        <p:txBody>
          <a:bodyPr vert="horz" lIns="91440" tIns="45720" rIns="91440" bIns="45720" rtlCol="0" anchor="t">
            <a:normAutofit fontScale="70000" lnSpcReduction="20000"/>
          </a:bodyPr>
          <a:lstStyle/>
          <a:p>
            <a:r>
              <a:rPr lang="en-US" b="1" dirty="0"/>
              <a:t>EDA Dashboard – Plots, Visualizations &amp; Interactions Summary</a:t>
            </a:r>
          </a:p>
          <a:p>
            <a:r>
              <a:rPr lang="en-US" b="1" dirty="0"/>
              <a:t>Dashboard Objective</a:t>
            </a:r>
          </a:p>
          <a:p>
            <a:r>
              <a:rPr lang="en-US" dirty="0"/>
              <a:t>Create an interactive analytical environment to explore launch performance patterns, detect anomalies, identify relationships between variables, and inform feature engineering prior to predictive modeling.</a:t>
            </a:r>
          </a:p>
          <a:p>
            <a:r>
              <a:rPr lang="en-US" b="1" dirty="0"/>
              <a:t>Visualizations Included &amp; Rationale</a:t>
            </a:r>
          </a:p>
          <a:p>
            <a:r>
              <a:rPr lang="en-US" dirty="0"/>
              <a:t>Bar Chart – Launch Success by Site</a:t>
            </a:r>
          </a:p>
          <a:p>
            <a:r>
              <a:rPr lang="en-US" dirty="0"/>
              <a:t>Shows total launches and success rate per site. Added to benchmark site-level performance and identify operational maturity differences.</a:t>
            </a:r>
          </a:p>
          <a:p>
            <a:pPr lvl="0"/>
            <a:r>
              <a:rPr lang="en-US" dirty="0"/>
              <a:t>Success vs Failure Distribution (Pie or Stacked Bar)</a:t>
            </a:r>
          </a:p>
          <a:p>
            <a:pPr lvl="0"/>
            <a:r>
              <a:rPr lang="en-US" dirty="0"/>
              <a:t>Scatter Plot – Payload Mass vs Launch Outcome</a:t>
            </a:r>
          </a:p>
          <a:p>
            <a:r>
              <a:rPr lang="en-US" dirty="0"/>
              <a:t>Visualizes relationship between payload weight and mission success. Added to evaluate correlation, nonlinear behavior, and potential threshold effects.</a:t>
            </a:r>
          </a:p>
          <a:p>
            <a:pPr lvl="0"/>
            <a:r>
              <a:rPr lang="en-US" dirty="0"/>
              <a:t>Scatter Plot – Flight Number vs Launch Outcome</a:t>
            </a:r>
          </a:p>
          <a:p>
            <a:r>
              <a:rPr lang="en-US" dirty="0"/>
              <a:t>Examines success trends over time. Added to evaluate learning curve effects and operational improvement.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9745589" cy="5083629"/>
          </a:xfrm>
          <a:prstGeom prst="rect">
            <a:avLst/>
          </a:prstGeom>
        </p:spPr>
        <p:txBody>
          <a:bodyPr>
            <a:normAutofit fontScale="25000" lnSpcReduction="20000"/>
          </a:bodyPr>
          <a:lstStyle/>
          <a:p>
            <a:r>
              <a:rPr lang="en-US" sz="5600" dirty="0"/>
              <a:t>A structured machine learning workflow was implemented to build, evaluate, and optimize classification models predicting mission success. Multiple algorithms were tested, compared, and refined to identify the best-performing model.</a:t>
            </a:r>
          </a:p>
          <a:p>
            <a:r>
              <a:rPr lang="en-US" sz="5600" b="1" dirty="0"/>
              <a:t>Model Development Process </a:t>
            </a:r>
          </a:p>
          <a:p>
            <a:pPr lvl="0"/>
            <a:r>
              <a:rPr lang="en-US" sz="5600" dirty="0"/>
              <a:t>Data Preparation – Feature selection, encoding categorical variables, scaling numerical features.</a:t>
            </a:r>
          </a:p>
          <a:p>
            <a:pPr lvl="0"/>
            <a:r>
              <a:rPr lang="en-US" sz="5600" dirty="0"/>
              <a:t>Train/Test Split – Partitioned dataset to prevent overfitting and ensure generalization.</a:t>
            </a:r>
          </a:p>
          <a:p>
            <a:pPr lvl="0"/>
            <a:r>
              <a:rPr lang="en-US" sz="5600" dirty="0"/>
              <a:t>Baseline Model Training – Implemented Logistic Regression, Decision Tree, K-Nearest Neighbors (KNN), and Support Vector Machine (SVM).</a:t>
            </a:r>
          </a:p>
          <a:p>
            <a:pPr lvl="0"/>
            <a:r>
              <a:rPr lang="en-US" sz="5600" dirty="0"/>
              <a:t>Model Evaluation – Assessed accuracy, precision, recall, F1-score, and confusion matrix.</a:t>
            </a:r>
          </a:p>
          <a:p>
            <a:pPr lvl="0"/>
            <a:r>
              <a:rPr lang="en-US" sz="5600" dirty="0"/>
              <a:t>Hyperparameter Tuning – Applied Grid Search to optimize model parameters.</a:t>
            </a:r>
          </a:p>
          <a:p>
            <a:pPr lvl="0"/>
            <a:r>
              <a:rPr lang="en-US" sz="5600" dirty="0"/>
              <a:t>Model Comparison – Compared performance metrics across models.</a:t>
            </a:r>
          </a:p>
          <a:p>
            <a:pPr lvl="0"/>
            <a:r>
              <a:rPr lang="en-US" sz="5600" dirty="0"/>
              <a:t>Model Selection – Selected best-performing classifier based on validation performance and generalization capability.</a:t>
            </a:r>
          </a:p>
          <a:p>
            <a:r>
              <a:rPr lang="en-US" sz="5600" b="1" dirty="0"/>
              <a:t>Evaluation &amp; Improvement Summary</a:t>
            </a:r>
          </a:p>
          <a:p>
            <a:pPr lvl="0"/>
            <a:r>
              <a:rPr lang="en-US" sz="5600" dirty="0"/>
              <a:t>• Logistic Regression – Provided strong interpretability and stable baseline performance.</a:t>
            </a:r>
          </a:p>
          <a:p>
            <a:pPr lvl="0"/>
            <a:r>
              <a:rPr lang="en-US" sz="5600" dirty="0"/>
              <a:t>• Decision Tree – Captured nonlinear relationships but required pruning to prevent overfitting.</a:t>
            </a:r>
          </a:p>
          <a:p>
            <a:pPr lvl="0"/>
            <a:r>
              <a:rPr lang="en-US" sz="5600" dirty="0"/>
              <a:t>• K-Nearest Neighbors – Performance sensitive to feature scaling and neighbor selection.</a:t>
            </a:r>
          </a:p>
          <a:p>
            <a:pPr lvl="0"/>
            <a:r>
              <a:rPr lang="en-US" sz="5600" dirty="0"/>
              <a:t>• Support Vector Machine – Achieved highest validation performance after kernel tuning.</a:t>
            </a:r>
          </a:p>
          <a:p>
            <a:pPr lvl="0"/>
            <a:r>
              <a:rPr lang="en-US" sz="5600" dirty="0"/>
              <a:t>After hyperparameter tuning and validation comparison, the best-performing model was selected based on highest balanced accuracy and stable confusion matrix results.</a:t>
            </a:r>
          </a:p>
          <a:p>
            <a:br>
              <a:rPr lang="en-US" sz="5600" dirty="0"/>
            </a:br>
            <a:endParaRPr lang="en-US" sz="5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9B4-13C4-3568-FFC6-23B62ED293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A5149-6725-F412-E516-1289058E357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C75AEE63-586B-103B-24D7-B50DF28599DE}"/>
              </a:ext>
            </a:extLst>
          </p:cNvPr>
          <p:cNvSpPr>
            <a:spLocks noGrp="1"/>
          </p:cNvSpPr>
          <p:nvPr>
            <p:ph idx="4294967295"/>
          </p:nvPr>
        </p:nvSpPr>
        <p:spPr>
          <a:xfrm>
            <a:off x="770010" y="1164772"/>
            <a:ext cx="9745589" cy="5355772"/>
          </a:xfrm>
          <a:prstGeom prst="rect">
            <a:avLst/>
          </a:prstGeom>
        </p:spPr>
        <p:txBody>
          <a:bodyPr>
            <a:normAutofit/>
          </a:bodyPr>
          <a:lstStyle/>
          <a:p>
            <a:pPr marL="0" indent="0">
              <a:buNone/>
            </a:pPr>
            <a:br>
              <a:rPr lang="en-US" sz="5600" dirty="0"/>
            </a:br>
            <a:endParaRPr lang="en-US" sz="5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a:t>
            </a:r>
            <a:endParaRPr lang="en-US" dirty="0"/>
          </a:p>
        </p:txBody>
      </p:sp>
      <p:sp>
        <p:nvSpPr>
          <p:cNvPr id="3" name="Title 1">
            <a:extLst>
              <a:ext uri="{FF2B5EF4-FFF2-40B4-BE49-F238E27FC236}">
                <a16:creationId xmlns:a16="http://schemas.microsoft.com/office/drawing/2014/main" id="{461103A4-09BF-2C58-C3E6-55E7C633CF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Flowchart</a:t>
            </a:r>
          </a:p>
        </p:txBody>
      </p:sp>
      <p:pic>
        <p:nvPicPr>
          <p:cNvPr id="6" name="Picture 5">
            <a:extLst>
              <a:ext uri="{FF2B5EF4-FFF2-40B4-BE49-F238E27FC236}">
                <a16:creationId xmlns:a16="http://schemas.microsoft.com/office/drawing/2014/main" id="{F0993F3B-6673-5A93-6348-3915F2ACF713}"/>
              </a:ext>
            </a:extLst>
          </p:cNvPr>
          <p:cNvPicPr>
            <a:picLocks noChangeAspect="1"/>
          </p:cNvPicPr>
          <p:nvPr/>
        </p:nvPicPr>
        <p:blipFill>
          <a:blip r:embed="rId2"/>
          <a:stretch>
            <a:fillRect/>
          </a:stretch>
        </p:blipFill>
        <p:spPr>
          <a:xfrm>
            <a:off x="2732314" y="1458686"/>
            <a:ext cx="5323114" cy="4441371"/>
          </a:xfrm>
          <a:prstGeom prst="rect">
            <a:avLst/>
          </a:prstGeom>
        </p:spPr>
      </p:pic>
    </p:spTree>
    <p:extLst>
      <p:ext uri="{BB962C8B-B14F-4D97-AF65-F5344CB8AC3E}">
        <p14:creationId xmlns:p14="http://schemas.microsoft.com/office/powerpoint/2010/main" val="422379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6029"/>
            <a:ext cx="9424104" cy="531222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a:t>
            </a:r>
            <a:r>
              <a:rPr lang="en-US" sz="5600" b="1" u="sng" dirty="0">
                <a:solidFill>
                  <a:schemeClr val="accent3">
                    <a:lumMod val="25000"/>
                  </a:schemeClr>
                </a:solidFill>
                <a:latin typeface="Times New Roman" panose="02020603050405020304" pitchFamily="18" charset="0"/>
                <a:cs typeface="Times New Roman" panose="02020603050405020304" pitchFamily="18" charset="0"/>
              </a:rPr>
              <a:t>Data Analysis (Exploratory Data Analysis)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2. </a:t>
            </a:r>
            <a:r>
              <a:rPr lang="en-US" sz="5600" b="1" u="sng" dirty="0">
                <a:solidFill>
                  <a:schemeClr val="accent3">
                    <a:lumMod val="25000"/>
                  </a:schemeClr>
                </a:solidFill>
                <a:latin typeface="Times New Roman" panose="02020603050405020304" pitchFamily="18" charset="0"/>
                <a:cs typeface="Times New Roman" panose="02020603050405020304" pitchFamily="18" charset="0"/>
              </a:rPr>
              <a:t>Interactive Analytics Dashboard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The </a:t>
            </a:r>
            <a:r>
              <a:rPr lang="en-US" sz="56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5600" dirty="0">
                <a:solidFill>
                  <a:schemeClr val="accent3">
                    <a:lumMod val="25000"/>
                  </a:schemeClr>
                </a:solidFill>
                <a:latin typeface="Times New Roman" panose="02020603050405020304" pitchFamily="18" charset="0"/>
                <a:cs typeface="Times New Roman" panose="02020603050405020304" pitchFamily="18" charset="0"/>
              </a:rPr>
              <a:t> Dash dashboard enabled real-time exploration of launch data using interactive filters including launch site selection and payload range sliders.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Dynamic pie charts displayed launch success distributions both across all sites and within individual sites, supporting rapid performance comparison.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Interactive scatter plots visualized payload versus launch outcome relationships, allowing users to isolate payload intervals and observe performance patterns.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The integrated visual analytics interface supports data-driven decision-making by combining filtering, visualization, and outcome comparison in a single environment.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4A57D-1A34-B8A7-CEB6-9FD2D3AECD1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400540-28DA-BAA3-F372-2C3584CD4BB3}"/>
              </a:ext>
            </a:extLst>
          </p:cNvPr>
          <p:cNvSpPr txBox="1">
            <a:spLocks/>
          </p:cNvSpPr>
          <p:nvPr/>
        </p:nvSpPr>
        <p:spPr>
          <a:xfrm>
            <a:off x="841125" y="1087699"/>
            <a:ext cx="9424104" cy="565055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5000" b="1" u="sng" dirty="0">
                <a:solidFill>
                  <a:schemeClr val="accent3">
                    <a:lumMod val="25000"/>
                  </a:schemeClr>
                </a:solidFill>
                <a:latin typeface="Times New Roman" panose="02020603050405020304" pitchFamily="18" charset="0"/>
                <a:cs typeface="Times New Roman" panose="02020603050405020304" pitchFamily="18" charset="0"/>
              </a:rPr>
              <a:t>Predictive Analysis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BD4FCE9-A899-D187-9267-62C194314D7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655865D6-30AE-C941-2F82-36939144F3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67181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6914"/>
            <a:ext cx="9944541" cy="526868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(y="</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x =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hue = "Class" , data=</a:t>
            </a:r>
            <a:r>
              <a:rPr lang="en-US" sz="2200" dirty="0" err="1">
                <a:solidFill>
                  <a:schemeClr val="accent3">
                    <a:lumMod val="25000"/>
                  </a:schemeClr>
                </a:solidFill>
                <a:latin typeface="Abadi" panose="020B0604020104020204" pitchFamily="34" charset="0"/>
              </a:rPr>
              <a:t>df</a:t>
            </a:r>
            <a:r>
              <a:rPr lang="en-US" sz="2200" dirty="0">
                <a:solidFill>
                  <a:schemeClr val="accent3">
                    <a:lumMod val="25000"/>
                  </a:schemeClr>
                </a:solidFill>
                <a:latin typeface="Abadi" panose="020B0604020104020204" pitchFamily="34" charset="0"/>
              </a:rPr>
              <a:t>, aspect = 5)</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suggests a measurable learning curve, reinforcing the inclusion of launch experience as a predictive variable.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8F7FFCD-B042-0691-0294-3FEF6059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11" y="4071257"/>
            <a:ext cx="8602980" cy="25146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1028"/>
            <a:ext cx="10607021" cy="52021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dirty="0">
                <a:solidFill>
                  <a:schemeClr val="accent3">
                    <a:lumMod val="25000"/>
                  </a:schemeClr>
                </a:solidFill>
                <a:latin typeface="+mn-lt"/>
              </a:rPr>
              <a:t>Project Overview: </a:t>
            </a:r>
          </a:p>
          <a:p>
            <a:pPr>
              <a:lnSpc>
                <a:spcPct val="100000"/>
              </a:lnSpc>
              <a:spcBef>
                <a:spcPts val="1400"/>
              </a:spcBef>
            </a:pPr>
            <a:r>
              <a:rPr lang="en-US" sz="8000" dirty="0">
                <a:solidFill>
                  <a:schemeClr val="accent3">
                    <a:lumMod val="25000"/>
                  </a:schemeClr>
                </a:solidFill>
                <a:latin typeface="+mn-lt"/>
              </a:rPr>
              <a:t>Analyzed historical SpaceX launch data to evaluate operational performance and mission success </a:t>
            </a:r>
          </a:p>
          <a:p>
            <a:pPr>
              <a:lnSpc>
                <a:spcPct val="100000"/>
              </a:lnSpc>
              <a:spcBef>
                <a:spcPts val="1400"/>
              </a:spcBef>
            </a:pPr>
            <a:r>
              <a:rPr lang="en-US" sz="8000" dirty="0">
                <a:solidFill>
                  <a:schemeClr val="accent3">
                    <a:lumMod val="25000"/>
                  </a:schemeClr>
                </a:solidFill>
                <a:latin typeface="+mn-lt"/>
              </a:rPr>
              <a:t>Methodology:</a:t>
            </a:r>
          </a:p>
          <a:p>
            <a:pPr marL="457200" lvl="1" indent="0">
              <a:lnSpc>
                <a:spcPct val="100000"/>
              </a:lnSpc>
              <a:spcBef>
                <a:spcPts val="1400"/>
              </a:spcBef>
              <a:buNone/>
            </a:pPr>
            <a:r>
              <a:rPr lang="en-US" sz="7600" dirty="0">
                <a:solidFill>
                  <a:schemeClr val="accent3">
                    <a:lumMod val="25000"/>
                  </a:schemeClr>
                </a:solidFill>
                <a:latin typeface="+mn-lt"/>
              </a:rPr>
              <a:t>• Data cleaning, normalization, and validation</a:t>
            </a:r>
          </a:p>
          <a:p>
            <a:pPr marL="457200" lvl="1" indent="0">
              <a:lnSpc>
                <a:spcPct val="100000"/>
              </a:lnSpc>
              <a:spcBef>
                <a:spcPts val="1400"/>
              </a:spcBef>
              <a:buNone/>
            </a:pPr>
            <a:r>
              <a:rPr lang="en-US" sz="7600" dirty="0">
                <a:solidFill>
                  <a:schemeClr val="accent3">
                    <a:lumMod val="25000"/>
                  </a:schemeClr>
                </a:solidFill>
                <a:latin typeface="+mn-lt"/>
              </a:rPr>
              <a:t>• SQL-based exploratory data analysis (aggregations, success rates, temporal trends)</a:t>
            </a:r>
          </a:p>
          <a:p>
            <a:pPr marL="457200" lvl="1" indent="0">
              <a:lnSpc>
                <a:spcPct val="100000"/>
              </a:lnSpc>
              <a:spcBef>
                <a:spcPts val="1400"/>
              </a:spcBef>
              <a:buNone/>
            </a:pPr>
            <a:r>
              <a:rPr lang="en-US" sz="7600" dirty="0">
                <a:solidFill>
                  <a:schemeClr val="accent3">
                    <a:lumMod val="25000"/>
                  </a:schemeClr>
                </a:solidFill>
                <a:latin typeface="+mn-lt"/>
              </a:rPr>
              <a:t>• Visualization of payload, booster, and site performance</a:t>
            </a:r>
          </a:p>
          <a:p>
            <a:pPr marL="457200" lvl="1" indent="0">
              <a:lnSpc>
                <a:spcPct val="100000"/>
              </a:lnSpc>
              <a:spcBef>
                <a:spcPts val="1400"/>
              </a:spcBef>
              <a:buNone/>
            </a:pPr>
            <a:r>
              <a:rPr lang="en-US" sz="7600" dirty="0">
                <a:solidFill>
                  <a:schemeClr val="accent3">
                    <a:lumMod val="25000"/>
                  </a:schemeClr>
                </a:solidFill>
                <a:latin typeface="+mn-lt"/>
              </a:rPr>
              <a:t>• Predictive modeling using supervised classification</a:t>
            </a:r>
          </a:p>
          <a:p>
            <a:pPr marL="0" indent="0">
              <a:lnSpc>
                <a:spcPct val="100000"/>
              </a:lnSpc>
              <a:spcBef>
                <a:spcPts val="1400"/>
              </a:spcBef>
              <a:buNone/>
            </a:pPr>
            <a:r>
              <a:rPr lang="en-US" sz="8000" dirty="0">
                <a:solidFill>
                  <a:schemeClr val="accent3">
                    <a:lumMod val="25000"/>
                  </a:schemeClr>
                </a:solidFill>
                <a:latin typeface="+mn-lt"/>
              </a:rPr>
              <a:t>Key Results:</a:t>
            </a:r>
          </a:p>
          <a:p>
            <a:pPr lvl="1">
              <a:lnSpc>
                <a:spcPct val="100000"/>
              </a:lnSpc>
              <a:spcBef>
                <a:spcPts val="1400"/>
              </a:spcBef>
            </a:pPr>
            <a:r>
              <a:rPr lang="en-US" sz="7600" dirty="0">
                <a:solidFill>
                  <a:schemeClr val="accent3">
                    <a:lumMod val="25000"/>
                  </a:schemeClr>
                </a:solidFill>
                <a:latin typeface="+mn-lt"/>
              </a:rPr>
              <a:t>Launch frequency increased significantly over time</a:t>
            </a:r>
          </a:p>
          <a:p>
            <a:pPr lvl="1">
              <a:lnSpc>
                <a:spcPct val="100000"/>
              </a:lnSpc>
              <a:spcBef>
                <a:spcPts val="1400"/>
              </a:spcBef>
            </a:pPr>
            <a:r>
              <a:rPr lang="en-US" sz="7600" dirty="0">
                <a:solidFill>
                  <a:schemeClr val="accent3">
                    <a:lumMod val="25000"/>
                  </a:schemeClr>
                </a:solidFill>
                <a:latin typeface="+mn-lt"/>
              </a:rPr>
              <a:t> Year-over-year reliability improvements observed</a:t>
            </a:r>
          </a:p>
          <a:p>
            <a:pPr lvl="1">
              <a:lnSpc>
                <a:spcPct val="100000"/>
              </a:lnSpc>
              <a:spcBef>
                <a:spcPts val="1400"/>
              </a:spcBef>
            </a:pPr>
            <a:r>
              <a:rPr lang="en-US" sz="7600" dirty="0">
                <a:solidFill>
                  <a:schemeClr val="accent3">
                    <a:lumMod val="25000"/>
                  </a:schemeClr>
                </a:solidFill>
                <a:latin typeface="+mn-lt"/>
              </a:rPr>
              <a:t> Booster version and payload mass influence mission success probability</a:t>
            </a:r>
          </a:p>
          <a:p>
            <a:pPr lvl="1">
              <a:lnSpc>
                <a:spcPct val="100000"/>
              </a:lnSpc>
              <a:spcBef>
                <a:spcPts val="1400"/>
              </a:spcBef>
            </a:pPr>
            <a:r>
              <a:rPr lang="en-US" sz="7600" dirty="0">
                <a:solidFill>
                  <a:schemeClr val="accent3">
                    <a:lumMod val="25000"/>
                  </a:schemeClr>
                </a:solidFill>
                <a:latin typeface="+mn-lt"/>
              </a:rPr>
              <a:t> Launch site performance differences identified</a:t>
            </a:r>
          </a:p>
          <a:p>
            <a:pPr marL="0" indent="0">
              <a:lnSpc>
                <a:spcPct val="100000"/>
              </a:lnSpc>
              <a:spcBef>
                <a:spcPts val="1400"/>
              </a:spcBef>
              <a:buNone/>
            </a:pPr>
            <a:endParaRPr lang="en-US" sz="64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7171"/>
            <a:ext cx="11193389" cy="554082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(y="</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x =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hue = "Class" , data=</a:t>
            </a:r>
            <a:r>
              <a:rPr lang="en-US" sz="2200" dirty="0" err="1">
                <a:solidFill>
                  <a:schemeClr val="accent3">
                    <a:lumMod val="25000"/>
                  </a:schemeClr>
                </a:solidFill>
                <a:latin typeface="Abadi" panose="020B0604020104020204" pitchFamily="34" charset="0"/>
              </a:rPr>
              <a:t>df</a:t>
            </a:r>
            <a:r>
              <a:rPr lang="en-US" sz="2200" dirty="0">
                <a:solidFill>
                  <a:schemeClr val="accent3">
                    <a:lumMod val="25000"/>
                  </a:schemeClr>
                </a:solidFill>
                <a:latin typeface="Abadi" panose="020B0604020104020204" pitchFamily="34" charset="0"/>
              </a:rPr>
              <a:t>, aspect = 5)</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compares payload distribution across launch sites, identify site-specific payload specialization patterns and detect payload thresholds that may influence mission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408E27E-06D6-230D-82F8-882886BF5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3692978"/>
            <a:ext cx="10919460" cy="31650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7799"/>
            <a:ext cx="11040989" cy="522514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err="1">
                <a:solidFill>
                  <a:schemeClr val="accent3">
                    <a:lumMod val="25000"/>
                  </a:schemeClr>
                </a:solidFill>
                <a:latin typeface="Abadi" panose="020B0604020104020204" pitchFamily="34" charset="0"/>
              </a:rPr>
              <a:t>success_rate</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df.groupby</a:t>
            </a:r>
            <a:r>
              <a:rPr lang="en-US" sz="2200" dirty="0">
                <a:solidFill>
                  <a:schemeClr val="accent3">
                    <a:lumMod val="25000"/>
                  </a:schemeClr>
                </a:solidFill>
                <a:latin typeface="Abadi" panose="020B0604020104020204" pitchFamily="34" charset="0"/>
              </a:rPr>
              <a:t>("Orbit")["Class"].mean().</a:t>
            </a:r>
            <a:r>
              <a:rPr lang="en-US" sz="2200" dirty="0" err="1">
                <a:solidFill>
                  <a:schemeClr val="accent3">
                    <a:lumMod val="25000"/>
                  </a:schemeClr>
                </a:solidFill>
                <a:latin typeface="Abadi" panose="020B0604020104020204" pitchFamily="34" charset="0"/>
              </a:rPr>
              <a:t>reset_index</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plt.figure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figsize</a:t>
            </a:r>
            <a:r>
              <a:rPr lang="en-US" sz="2200" dirty="0">
                <a:solidFill>
                  <a:schemeClr val="accent3">
                    <a:lumMod val="25000"/>
                  </a:schemeClr>
                </a:solidFill>
                <a:latin typeface="Abadi" panose="020B0604020104020204" pitchFamily="34" charset="0"/>
              </a:rPr>
              <a:t>=(10,6))</a:t>
            </a:r>
            <a:r>
              <a:rPr lang="en-US" sz="2200" dirty="0" err="1">
                <a:solidFill>
                  <a:schemeClr val="accent3">
                    <a:lumMod val="25000"/>
                  </a:schemeClr>
                </a:solidFill>
                <a:latin typeface="Abadi" panose="020B0604020104020204" pitchFamily="34" charset="0"/>
              </a:rPr>
              <a:t>sns.barplot</a:t>
            </a:r>
            <a:r>
              <a:rPr lang="en-US" sz="2200" dirty="0">
                <a:solidFill>
                  <a:schemeClr val="accent3">
                    <a:lumMod val="25000"/>
                  </a:schemeClr>
                </a:solidFill>
                <a:latin typeface="Abadi" panose="020B0604020104020204" pitchFamily="34" charset="0"/>
              </a:rPr>
              <a:t>(data=</a:t>
            </a:r>
            <a:r>
              <a:rPr lang="en-US" sz="2200" dirty="0" err="1">
                <a:solidFill>
                  <a:schemeClr val="accent3">
                    <a:lumMod val="25000"/>
                  </a:schemeClr>
                </a:solidFill>
                <a:latin typeface="Abadi" panose="020B0604020104020204" pitchFamily="34" charset="0"/>
              </a:rPr>
              <a:t>success_rate</a:t>
            </a:r>
            <a:r>
              <a:rPr lang="en-US" sz="2200" dirty="0">
                <a:solidFill>
                  <a:schemeClr val="accent3">
                    <a:lumMod val="25000"/>
                  </a:schemeClr>
                </a:solidFill>
                <a:latin typeface="Abadi" panose="020B0604020104020204" pitchFamily="34" charset="0"/>
              </a:rPr>
              <a:t>, x="Orbit", y="Class")</a:t>
            </a:r>
            <a:r>
              <a:rPr lang="en-US" sz="2200" dirty="0" err="1">
                <a:solidFill>
                  <a:schemeClr val="accent3">
                    <a:lumMod val="25000"/>
                  </a:schemeClr>
                </a:solidFill>
                <a:latin typeface="Abadi" panose="020B0604020104020204" pitchFamily="34" charset="0"/>
              </a:rPr>
              <a:t>plt.title</a:t>
            </a:r>
            <a:r>
              <a:rPr lang="en-US" sz="2200" dirty="0">
                <a:solidFill>
                  <a:schemeClr val="accent3">
                    <a:lumMod val="25000"/>
                  </a:schemeClr>
                </a:solidFill>
                <a:latin typeface="Abadi" panose="020B0604020104020204" pitchFamily="34" charset="0"/>
              </a:rPr>
              <a:t>("Success Rate vs Orbit Type")</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("Orbit Type")</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a:t>
            </a:r>
            <a:r>
              <a:rPr lang="en-US" sz="2200" dirty="0" err="1">
                <a:solidFill>
                  <a:schemeClr val="accent3">
                    <a:lumMod val="25000"/>
                  </a:schemeClr>
                </a:solidFill>
                <a:latin typeface="Abadi" panose="020B0604020104020204" pitchFamily="34" charset="0"/>
              </a:rPr>
              <a:t>plt.xticks</a:t>
            </a:r>
            <a:r>
              <a:rPr lang="en-US" sz="2200" dirty="0">
                <a:solidFill>
                  <a:schemeClr val="accent3">
                    <a:lumMod val="25000"/>
                  </a:schemeClr>
                </a:solidFill>
                <a:latin typeface="Abadi" panose="020B0604020104020204" pitchFamily="34" charset="0"/>
              </a:rPr>
              <a:t>(rotation=45)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bar chart shows the bar height which represents average success rate for each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A90CF82-86B3-503B-CB04-77368F12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8" y="3868781"/>
            <a:ext cx="5936523" cy="29892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943"/>
            <a:ext cx="10888589" cy="4542401"/>
          </a:xfrm>
          <a:prstGeom prst="rect">
            <a:avLst/>
          </a:prstGeom>
        </p:spPr>
        <p:txBody>
          <a:bodyPr>
            <a:normAutofit fontScale="70000" lnSpcReduction="20000"/>
          </a:bodyPr>
          <a:lstStyle/>
          <a:p>
            <a:pPr>
              <a:lnSpc>
                <a:spcPct val="100000"/>
              </a:lnSpc>
              <a:spcBef>
                <a:spcPts val="1400"/>
              </a:spcBef>
            </a:pPr>
            <a:r>
              <a:rPr lang="en-CA" sz="2600" dirty="0">
                <a:solidFill>
                  <a:schemeClr val="accent3">
                    <a:lumMod val="25000"/>
                  </a:schemeClr>
                </a:solidFill>
              </a:rPr>
              <a:t>Show a </a:t>
            </a:r>
            <a:r>
              <a:rPr lang="en-US" sz="2600" dirty="0">
                <a:solidFill>
                  <a:schemeClr val="accent3">
                    <a:lumMod val="25000"/>
                  </a:schemeClr>
                </a:solidFill>
              </a:rPr>
              <a:t>scatter point of Flight number vs. Orbit type</a:t>
            </a:r>
          </a:p>
          <a:p>
            <a:pPr>
              <a:lnSpc>
                <a:spcPct val="100000"/>
              </a:lnSpc>
              <a:spcBef>
                <a:spcPts val="1400"/>
              </a:spcBef>
            </a:pPr>
            <a:r>
              <a:rPr lang="en-US" sz="2600" dirty="0" err="1"/>
              <a:t>plt.figure</a:t>
            </a:r>
            <a:r>
              <a:rPr lang="en-US" sz="2600" dirty="0"/>
              <a:t>(</a:t>
            </a:r>
            <a:r>
              <a:rPr lang="en-US" sz="2600" dirty="0" err="1"/>
              <a:t>figsize</a:t>
            </a:r>
            <a:r>
              <a:rPr lang="en-US" sz="2600" dirty="0"/>
              <a:t>=(10, 6))</a:t>
            </a:r>
            <a:br>
              <a:rPr lang="en-US" sz="2600" dirty="0"/>
            </a:br>
            <a:br>
              <a:rPr lang="en-US" sz="2600" dirty="0"/>
            </a:br>
            <a:r>
              <a:rPr lang="en-US" sz="2600" dirty="0"/>
              <a:t># Orbit is categorical, so use a strip plot (scatter-style) rather than a numeric scatter</a:t>
            </a:r>
            <a:br>
              <a:rPr lang="en-US" sz="2600" dirty="0"/>
            </a:br>
            <a:r>
              <a:rPr lang="en-US" sz="2600" dirty="0" err="1"/>
              <a:t>sns.stripplot</a:t>
            </a:r>
            <a:r>
              <a:rPr lang="en-US" sz="2600" dirty="0"/>
              <a:t>(</a:t>
            </a:r>
            <a:br>
              <a:rPr lang="en-US" sz="2600" dirty="0"/>
            </a:br>
            <a:r>
              <a:rPr lang="en-US" sz="2600" dirty="0"/>
              <a:t>    data=</a:t>
            </a:r>
            <a:r>
              <a:rPr lang="en-US" sz="2600" dirty="0" err="1"/>
              <a:t>df</a:t>
            </a:r>
            <a:r>
              <a:rPr lang="en-US" sz="2600" dirty="0"/>
              <a:t>,</a:t>
            </a:r>
            <a:br>
              <a:rPr lang="en-US" sz="2600" dirty="0"/>
            </a:br>
            <a:r>
              <a:rPr lang="en-US" sz="2600" dirty="0"/>
              <a:t>    x="</a:t>
            </a:r>
            <a:r>
              <a:rPr lang="en-US" sz="2600" dirty="0" err="1"/>
              <a:t>FlightNumber</a:t>
            </a:r>
            <a:r>
              <a:rPr lang="en-US" sz="2600" dirty="0"/>
              <a:t>",</a:t>
            </a:r>
            <a:br>
              <a:rPr lang="en-US" sz="2600" dirty="0"/>
            </a:br>
            <a:r>
              <a:rPr lang="en-US" sz="2600" dirty="0"/>
              <a:t>    y="Orbit",</a:t>
            </a:r>
            <a:br>
              <a:rPr lang="en-US" sz="2600" dirty="0"/>
            </a:br>
            <a:r>
              <a:rPr lang="en-US" sz="2600" dirty="0"/>
              <a:t>    hue="Class",     # 1 = Success, 0 = Failure</a:t>
            </a:r>
            <a:br>
              <a:rPr lang="en-US" sz="2600" dirty="0"/>
            </a:br>
            <a:r>
              <a:rPr lang="en-US" sz="2600" dirty="0"/>
              <a:t>    jitter=True,</a:t>
            </a:r>
            <a:br>
              <a:rPr lang="en-US" sz="2600" dirty="0"/>
            </a:br>
            <a:r>
              <a:rPr lang="en-US" sz="2600" dirty="0"/>
              <a:t>    alpha=0.7</a:t>
            </a:r>
            <a:br>
              <a:rPr lang="en-US" sz="2600" dirty="0"/>
            </a:br>
            <a:r>
              <a:rPr lang="en-US" sz="2600" dirty="0"/>
              <a:t>)</a:t>
            </a:r>
            <a:br>
              <a:rPr lang="en-US" sz="2600" dirty="0"/>
            </a:br>
            <a:br>
              <a:rPr lang="en-US" sz="2600" dirty="0"/>
            </a:br>
            <a:r>
              <a:rPr lang="en-US" sz="2600" dirty="0" err="1"/>
              <a:t>plt.title</a:t>
            </a:r>
            <a:r>
              <a:rPr lang="en-US" sz="2600" dirty="0"/>
              <a:t>("Flight Number vs Orbit Type")</a:t>
            </a:r>
            <a:br>
              <a:rPr lang="en-US" sz="2600" dirty="0"/>
            </a:br>
            <a:r>
              <a:rPr lang="en-US" sz="2600" dirty="0" err="1"/>
              <a:t>plt.xlabel</a:t>
            </a:r>
            <a:r>
              <a:rPr lang="en-US" sz="2600" dirty="0"/>
              <a:t>("Flight Number")</a:t>
            </a:r>
            <a:br>
              <a:rPr lang="en-US" sz="2600" dirty="0"/>
            </a:br>
            <a:r>
              <a:rPr lang="en-US" sz="2600" dirty="0" err="1"/>
              <a:t>plt.ylabel</a:t>
            </a:r>
            <a:r>
              <a:rPr lang="en-US" sz="2600" dirty="0"/>
              <a:t>("Orbit Type")</a:t>
            </a:r>
            <a:br>
              <a:rPr lang="en-US" sz="2600" dirty="0"/>
            </a:br>
            <a:r>
              <a:rPr lang="en-US" sz="2600" dirty="0" err="1"/>
              <a:t>plt.legend</a:t>
            </a:r>
            <a:r>
              <a:rPr lang="en-US" sz="2600" dirty="0"/>
              <a:t>(title="Mission Outcome", labels=["Failure", "Success"])</a:t>
            </a:r>
            <a:br>
              <a:rPr lang="en-US" sz="2600" dirty="0"/>
            </a:br>
            <a:r>
              <a:rPr lang="en-US" sz="2600" dirty="0" err="1"/>
              <a:t>plt.show</a:t>
            </a:r>
            <a:r>
              <a:rPr lang="en-US" sz="26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95907-DFC5-6728-7C18-7E5A1693F9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811899-B488-9E9A-2324-6C7DD48D518F}"/>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98FE19A4-2081-E2BE-CE04-181D52CA418B}"/>
              </a:ext>
            </a:extLst>
          </p:cNvPr>
          <p:cNvSpPr>
            <a:spLocks noGrp="1"/>
          </p:cNvSpPr>
          <p:nvPr>
            <p:ph type="body" sz="half" idx="4294967295"/>
          </p:nvPr>
        </p:nvSpPr>
        <p:spPr>
          <a:xfrm>
            <a:off x="770010" y="968829"/>
            <a:ext cx="10888589" cy="4912515"/>
          </a:xfrm>
          <a:prstGeom prst="rect">
            <a:avLst/>
          </a:prstGeom>
        </p:spPr>
        <p:txBody>
          <a:bodyPr>
            <a:normAutofit/>
          </a:bodyPr>
          <a:lstStyle/>
          <a:p>
            <a:pPr marL="0" indent="0">
              <a:lnSpc>
                <a:spcPct val="100000"/>
              </a:lnSpc>
              <a:spcBef>
                <a:spcPts val="1400"/>
              </a:spcBef>
              <a:buNone/>
            </a:pPr>
            <a:endParaRPr lang="en-US" sz="2600" dirty="0">
              <a:solidFill>
                <a:schemeClr val="accent3">
                  <a:lumMod val="25000"/>
                </a:schemeClr>
              </a:solidFill>
            </a:endParaRPr>
          </a:p>
          <a:p>
            <a:pPr>
              <a:lnSpc>
                <a:spcPct val="100000"/>
              </a:lnSpc>
              <a:spcBef>
                <a:spcPts val="1400"/>
              </a:spcBef>
            </a:pPr>
            <a:r>
              <a:rPr lang="en-US" sz="2600" dirty="0"/>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99F0468-93CF-0D9E-7934-097839EFF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EF17FFD-DB62-C449-EE6A-63D8FC3B2EF9}"/>
              </a:ext>
            </a:extLst>
          </p:cNvPr>
          <p:cNvPicPr>
            <a:picLocks noChangeAspect="1"/>
          </p:cNvPicPr>
          <p:nvPr/>
        </p:nvPicPr>
        <p:blipFill>
          <a:blip r:embed="rId2"/>
          <a:stretch>
            <a:fillRect/>
          </a:stretch>
        </p:blipFill>
        <p:spPr>
          <a:xfrm>
            <a:off x="734028" y="1275655"/>
            <a:ext cx="7081915" cy="4455263"/>
          </a:xfrm>
          <a:prstGeom prst="rect">
            <a:avLst/>
          </a:prstGeom>
        </p:spPr>
      </p:pic>
      <p:sp>
        <p:nvSpPr>
          <p:cNvPr id="7" name="TextBox 6">
            <a:extLst>
              <a:ext uri="{FF2B5EF4-FFF2-40B4-BE49-F238E27FC236}">
                <a16:creationId xmlns:a16="http://schemas.microsoft.com/office/drawing/2014/main" id="{52208753-50C9-6DF9-192A-E5979752DFF6}"/>
              </a:ext>
            </a:extLst>
          </p:cNvPr>
          <p:cNvSpPr txBox="1"/>
          <p:nvPr/>
        </p:nvSpPr>
        <p:spPr>
          <a:xfrm>
            <a:off x="8458199" y="1455855"/>
            <a:ext cx="3374571" cy="4770537"/>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t>Orbit Type is categorical; a strip plot preserves category labels on the y-axis.</a:t>
            </a:r>
          </a:p>
          <a:p>
            <a:pPr marL="285750" lvl="0" indent="-285750">
              <a:buFont typeface="Arial" panose="020B0604020202020204" pitchFamily="34" charset="0"/>
              <a:buChar char="•"/>
            </a:pPr>
            <a:r>
              <a:rPr lang="en-US" sz="1600" dirty="0"/>
              <a:t>Jitter spreads points so overlapping launches remain visible.</a:t>
            </a:r>
          </a:p>
          <a:p>
            <a:pPr marL="285750" lvl="0" indent="-285750">
              <a:buFont typeface="Arial" panose="020B0604020202020204" pitchFamily="34" charset="0"/>
              <a:buChar char="•"/>
            </a:pPr>
            <a:r>
              <a:rPr lang="en-US" sz="1600" dirty="0"/>
              <a:t>Hue by Class overlays success/failure patterns without requiring separate charts.</a:t>
            </a:r>
          </a:p>
          <a:p>
            <a:pPr marL="285750" lvl="0" indent="-285750">
              <a:buFont typeface="Arial" panose="020B0604020202020204" pitchFamily="34" charset="0"/>
              <a:buChar char="•"/>
            </a:pPr>
            <a:r>
              <a:rPr lang="en-US" sz="1600" dirty="0"/>
              <a:t>Validate whether Orbit Type should be treated as an important categorical feature in predictive modeling.</a:t>
            </a:r>
          </a:p>
          <a:p>
            <a:pPr marL="285750" lvl="0" indent="-285750">
              <a:buFont typeface="Arial" panose="020B0604020202020204" pitchFamily="34" charset="0"/>
              <a:buChar char="•"/>
            </a:pPr>
            <a:r>
              <a:rPr lang="en-US" sz="1600" dirty="0"/>
              <a:t>Support feature engineering decisions.</a:t>
            </a:r>
          </a:p>
          <a:p>
            <a:pPr marL="285750" lvl="0" indent="-285750">
              <a:buFont typeface="Arial" panose="020B0604020202020204" pitchFamily="34" charset="0"/>
              <a:buChar char="•"/>
            </a:pPr>
            <a:r>
              <a:rPr lang="en-US" sz="1600" dirty="0"/>
              <a:t>Identify outliers or rare orbit categories that may require grouping or careful train/test splitting.</a:t>
            </a:r>
          </a:p>
        </p:txBody>
      </p:sp>
    </p:spTree>
    <p:extLst>
      <p:ext uri="{BB962C8B-B14F-4D97-AF65-F5344CB8AC3E}">
        <p14:creationId xmlns:p14="http://schemas.microsoft.com/office/powerpoint/2010/main" val="170458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8686"/>
            <a:ext cx="11084532" cy="4410302"/>
          </a:xfrm>
          <a:prstGeom prst="rect">
            <a:avLst/>
          </a:prstGeom>
        </p:spPr>
        <p:txBody>
          <a:bodyPr>
            <a:normAutofit fontScale="32500" lnSpcReduction="20000"/>
          </a:bodyPr>
          <a:lstStyle/>
          <a:p>
            <a:pPr>
              <a:lnSpc>
                <a:spcPct val="100000"/>
              </a:lnSpc>
              <a:spcBef>
                <a:spcPts val="1400"/>
              </a:spcBef>
            </a:pPr>
            <a:r>
              <a:rPr lang="en-CA" sz="6200" dirty="0">
                <a:solidFill>
                  <a:schemeClr val="accent3">
                    <a:lumMod val="25000"/>
                  </a:schemeClr>
                </a:solidFill>
              </a:rPr>
              <a:t>Show a </a:t>
            </a:r>
            <a:r>
              <a:rPr lang="en-US" sz="6200" dirty="0">
                <a:solidFill>
                  <a:schemeClr val="accent3">
                    <a:lumMod val="25000"/>
                  </a:schemeClr>
                </a:solidFill>
              </a:rPr>
              <a:t>scatter point of payload vs. orbit type</a:t>
            </a:r>
          </a:p>
          <a:p>
            <a:pPr marL="0" indent="0">
              <a:lnSpc>
                <a:spcPct val="100000"/>
              </a:lnSpc>
              <a:spcBef>
                <a:spcPts val="1400"/>
              </a:spcBef>
              <a:buNone/>
            </a:pPr>
            <a:r>
              <a:rPr lang="en-US" sz="6200" dirty="0" err="1"/>
              <a:t>plt.figure</a:t>
            </a:r>
            <a:r>
              <a:rPr lang="en-US" sz="6200" dirty="0"/>
              <a:t>(</a:t>
            </a:r>
            <a:r>
              <a:rPr lang="en-US" sz="6200" dirty="0" err="1"/>
              <a:t>figsize</a:t>
            </a:r>
            <a:r>
              <a:rPr lang="en-US" sz="6200" dirty="0"/>
              <a:t>=(10, 6))</a:t>
            </a:r>
            <a:br>
              <a:rPr lang="en-US" sz="6200" dirty="0"/>
            </a:br>
            <a:br>
              <a:rPr lang="en-US" sz="6200" dirty="0"/>
            </a:br>
            <a:r>
              <a:rPr lang="en-US" sz="6200" dirty="0"/>
              <a:t># Orbit is categorical; a box plot summarizes payload distribution per orbit</a:t>
            </a:r>
            <a:br>
              <a:rPr lang="en-US" sz="6200" dirty="0"/>
            </a:br>
            <a:r>
              <a:rPr lang="en-US" sz="6200" dirty="0" err="1"/>
              <a:t>sns.boxplot</a:t>
            </a:r>
            <a:r>
              <a:rPr lang="en-US" sz="6200" dirty="0"/>
              <a:t>(</a:t>
            </a:r>
            <a:br>
              <a:rPr lang="en-US" sz="6200" dirty="0"/>
            </a:br>
            <a:r>
              <a:rPr lang="en-US" sz="6200" dirty="0"/>
              <a:t>    data=</a:t>
            </a:r>
            <a:r>
              <a:rPr lang="en-US" sz="6200" dirty="0" err="1"/>
              <a:t>df</a:t>
            </a:r>
            <a:r>
              <a:rPr lang="en-US" sz="6200" dirty="0"/>
              <a:t>,</a:t>
            </a:r>
            <a:br>
              <a:rPr lang="en-US" sz="6200" dirty="0"/>
            </a:br>
            <a:r>
              <a:rPr lang="en-US" sz="6200" dirty="0"/>
              <a:t>    x="Orbit",</a:t>
            </a:r>
            <a:br>
              <a:rPr lang="en-US" sz="6200" dirty="0"/>
            </a:br>
            <a:r>
              <a:rPr lang="en-US" sz="6200" dirty="0"/>
              <a:t>    y="PAYLOAD_MASS__KG_"</a:t>
            </a:r>
            <a:br>
              <a:rPr lang="en-US" sz="6200" dirty="0"/>
            </a:br>
            <a:r>
              <a:rPr lang="en-US" sz="6200" dirty="0"/>
              <a:t>)</a:t>
            </a:r>
            <a:br>
              <a:rPr lang="en-US" sz="6200" dirty="0"/>
            </a:br>
            <a:br>
              <a:rPr lang="en-US" sz="6200" dirty="0"/>
            </a:br>
            <a:r>
              <a:rPr lang="en-US" sz="6200" dirty="0" err="1"/>
              <a:t>plt.title</a:t>
            </a:r>
            <a:r>
              <a:rPr lang="en-US" sz="6200" dirty="0"/>
              <a:t>("Payload Mass vs Orbit Type")</a:t>
            </a:r>
            <a:br>
              <a:rPr lang="en-US" sz="6200" dirty="0"/>
            </a:br>
            <a:r>
              <a:rPr lang="en-US" sz="6200" dirty="0" err="1"/>
              <a:t>plt.xlabel</a:t>
            </a:r>
            <a:r>
              <a:rPr lang="en-US" sz="6200" dirty="0"/>
              <a:t>("Orbit Type")</a:t>
            </a:r>
            <a:br>
              <a:rPr lang="en-US" sz="6200" dirty="0"/>
            </a:br>
            <a:r>
              <a:rPr lang="en-US" sz="6200" dirty="0" err="1"/>
              <a:t>plt.ylabel</a:t>
            </a:r>
            <a:r>
              <a:rPr lang="en-US" sz="6200" dirty="0"/>
              <a:t>("Payload Mass (kg)")</a:t>
            </a:r>
            <a:br>
              <a:rPr lang="en-US" sz="6200" dirty="0"/>
            </a:br>
            <a:r>
              <a:rPr lang="en-US" sz="6200" dirty="0" err="1"/>
              <a:t>plt.xticks</a:t>
            </a:r>
            <a:r>
              <a:rPr lang="en-US" sz="6200" dirty="0"/>
              <a:t>(rotation=45)</a:t>
            </a:r>
            <a:br>
              <a:rPr lang="en-US" sz="6200" dirty="0"/>
            </a:br>
            <a:br>
              <a:rPr lang="en-US" sz="6200" dirty="0"/>
            </a:br>
            <a:r>
              <a:rPr lang="en-US" sz="6200" dirty="0" err="1"/>
              <a:t>plt.show</a:t>
            </a:r>
            <a:r>
              <a:rPr lang="en-US" sz="62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E684-B657-684F-ED77-C22B0939DC6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B7F47A-0F42-2446-5DF4-C96E0D722F9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126CB56B-724B-A2EC-A8FB-0B828CA519D2}"/>
              </a:ext>
            </a:extLst>
          </p:cNvPr>
          <p:cNvSpPr>
            <a:spLocks noGrp="1"/>
          </p:cNvSpPr>
          <p:nvPr>
            <p:ph type="body" sz="half" idx="4294967295"/>
          </p:nvPr>
        </p:nvSpPr>
        <p:spPr>
          <a:xfrm>
            <a:off x="770011" y="1087699"/>
            <a:ext cx="11084532" cy="478128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85DF999-9CC0-6E24-2717-3636DDCEBC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EF4BC861-59D6-95D8-F1C6-CF9498F69E40}"/>
              </a:ext>
            </a:extLst>
          </p:cNvPr>
          <p:cNvPicPr>
            <a:picLocks noChangeAspect="1"/>
          </p:cNvPicPr>
          <p:nvPr/>
        </p:nvPicPr>
        <p:blipFill>
          <a:blip r:embed="rId2"/>
          <a:stretch>
            <a:fillRect/>
          </a:stretch>
        </p:blipFill>
        <p:spPr>
          <a:xfrm>
            <a:off x="116868" y="1178545"/>
            <a:ext cx="7411812" cy="5248666"/>
          </a:xfrm>
          <a:prstGeom prst="rect">
            <a:avLst/>
          </a:prstGeom>
        </p:spPr>
      </p:pic>
      <p:sp>
        <p:nvSpPr>
          <p:cNvPr id="8" name="TextBox 7">
            <a:extLst>
              <a:ext uri="{FF2B5EF4-FFF2-40B4-BE49-F238E27FC236}">
                <a16:creationId xmlns:a16="http://schemas.microsoft.com/office/drawing/2014/main" id="{486EC907-D5DC-C2E4-154D-3C23AE48A162}"/>
              </a:ext>
            </a:extLst>
          </p:cNvPr>
          <p:cNvSpPr txBox="1"/>
          <p:nvPr/>
        </p:nvSpPr>
        <p:spPr>
          <a:xfrm>
            <a:off x="7957457" y="1382486"/>
            <a:ext cx="3500515"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Assess whether Orbit Type is associated with payload mass differences (mission profile effects).</a:t>
            </a:r>
          </a:p>
          <a:p>
            <a:pPr marL="285750" lvl="0" indent="-285750">
              <a:buFont typeface="Arial" panose="020B0604020202020204" pitchFamily="34" charset="0"/>
              <a:buChar char="•"/>
            </a:pPr>
            <a:r>
              <a:rPr lang="en-US" dirty="0"/>
              <a:t>Support feature engineering decisions (e.g., payload bins; orbit one-hot encoding; orbit–payload interaction).</a:t>
            </a:r>
          </a:p>
          <a:p>
            <a:pPr marL="285750" lvl="0" indent="-285750">
              <a:buFont typeface="Arial" panose="020B0604020202020204" pitchFamily="34" charset="0"/>
              <a:buChar char="•"/>
            </a:pPr>
            <a:r>
              <a:rPr lang="en-US" dirty="0"/>
              <a:t>Identify outliers that may require cleaning or robust scaling before modeling.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375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3297" y="1523205"/>
            <a:ext cx="9408132" cy="5127965"/>
          </a:xfrm>
          <a:prstGeom prst="rect">
            <a:avLst/>
          </a:prstGeom>
        </p:spPr>
        <p:txBody>
          <a:bodyPr>
            <a:normAutofit fontScale="25000" lnSpcReduction="20000"/>
          </a:bodyPr>
          <a:lstStyle/>
          <a:p>
            <a:r>
              <a:rPr lang="en-US" sz="4800" dirty="0"/>
              <a:t># Ensure Date column is datetime format</a:t>
            </a:r>
            <a:br>
              <a:rPr lang="en-US" sz="4800" dirty="0"/>
            </a:br>
            <a:r>
              <a:rPr lang="en-US" sz="4800" dirty="0" err="1"/>
              <a:t>df</a:t>
            </a:r>
            <a:r>
              <a:rPr lang="en-US" sz="4800" dirty="0"/>
              <a:t>['Date'] = </a:t>
            </a:r>
            <a:r>
              <a:rPr lang="en-US" sz="4800" dirty="0" err="1"/>
              <a:t>pd.to_datetime</a:t>
            </a:r>
            <a:r>
              <a:rPr lang="en-US" sz="4800" dirty="0"/>
              <a:t>(</a:t>
            </a:r>
            <a:r>
              <a:rPr lang="en-US" sz="4800" dirty="0" err="1"/>
              <a:t>df</a:t>
            </a:r>
            <a:r>
              <a:rPr lang="en-US" sz="4800" dirty="0"/>
              <a:t>['Date'], errors='coerce')</a:t>
            </a:r>
            <a:br>
              <a:rPr lang="en-US" sz="4800" dirty="0"/>
            </a:br>
            <a:br>
              <a:rPr lang="en-US" sz="4800" dirty="0"/>
            </a:br>
            <a:r>
              <a:rPr lang="en-US" sz="4800" dirty="0"/>
              <a:t># Create Year column</a:t>
            </a:r>
            <a:br>
              <a:rPr lang="en-US" sz="4800" dirty="0"/>
            </a:br>
            <a:r>
              <a:rPr lang="en-US" sz="4800" dirty="0" err="1"/>
              <a:t>df</a:t>
            </a:r>
            <a:r>
              <a:rPr lang="en-US" sz="4800" dirty="0"/>
              <a:t>['Year'] = </a:t>
            </a:r>
            <a:r>
              <a:rPr lang="en-US" sz="4800" dirty="0" err="1"/>
              <a:t>df</a:t>
            </a:r>
            <a:r>
              <a:rPr lang="en-US" sz="4800" dirty="0"/>
              <a:t>['Date'].</a:t>
            </a:r>
            <a:r>
              <a:rPr lang="en-US" sz="4800" dirty="0" err="1"/>
              <a:t>dt.year</a:t>
            </a:r>
            <a:endParaRPr lang="en-US" sz="4800" dirty="0"/>
          </a:p>
          <a:p>
            <a:r>
              <a:rPr lang="en-US" sz="4800" b="1" dirty="0"/>
              <a:t>Step 2 – Compute Yearly Average Success Rate</a:t>
            </a:r>
          </a:p>
          <a:p>
            <a:r>
              <a:rPr lang="en-US" sz="4800" dirty="0" err="1"/>
              <a:t>yearly_success</a:t>
            </a:r>
            <a:r>
              <a:rPr lang="en-US" sz="4800" dirty="0"/>
              <a:t> = (</a:t>
            </a:r>
            <a:br>
              <a:rPr lang="en-US" sz="4800" dirty="0"/>
            </a:br>
            <a:r>
              <a:rPr lang="en-US" sz="4800" dirty="0"/>
              <a:t>    </a:t>
            </a:r>
            <a:r>
              <a:rPr lang="en-US" sz="4800" dirty="0" err="1"/>
              <a:t>df.groupby</a:t>
            </a:r>
            <a:r>
              <a:rPr lang="en-US" sz="4800" dirty="0"/>
              <a:t>('Year')['</a:t>
            </a:r>
            <a:r>
              <a:rPr lang="en-US" sz="4800" dirty="0" err="1"/>
              <a:t>Class'</a:t>
            </a:r>
            <a:r>
              <a:rPr lang="en-US" sz="4800" dirty="0"/>
              <a:t>]</a:t>
            </a:r>
            <a:br>
              <a:rPr lang="en-US" sz="4800" dirty="0"/>
            </a:br>
            <a:r>
              <a:rPr lang="en-US" sz="4800" dirty="0"/>
              <a:t>    .mean()</a:t>
            </a:r>
            <a:br>
              <a:rPr lang="en-US" sz="4800" dirty="0"/>
            </a:br>
            <a:r>
              <a:rPr lang="en-US" sz="4800" dirty="0"/>
              <a:t>    .</a:t>
            </a:r>
            <a:r>
              <a:rPr lang="en-US" sz="4800" dirty="0" err="1"/>
              <a:t>reset_index</a:t>
            </a:r>
            <a:r>
              <a:rPr lang="en-US" sz="4800" dirty="0"/>
              <a:t>()</a:t>
            </a:r>
            <a:br>
              <a:rPr lang="en-US" sz="4800" dirty="0"/>
            </a:br>
            <a:r>
              <a:rPr lang="en-US" sz="4800" dirty="0"/>
              <a:t>)</a:t>
            </a:r>
            <a:br>
              <a:rPr lang="en-US" sz="4800" dirty="0"/>
            </a:br>
            <a:br>
              <a:rPr lang="en-US" sz="4800" dirty="0"/>
            </a:br>
            <a:r>
              <a:rPr lang="en-US" sz="4800" dirty="0" err="1"/>
              <a:t>yearly_success.head</a:t>
            </a:r>
            <a:r>
              <a:rPr lang="en-US" sz="4800" dirty="0"/>
              <a:t>()</a:t>
            </a:r>
          </a:p>
          <a:p>
            <a:r>
              <a:rPr lang="en-US" sz="4800" b="1" dirty="0"/>
              <a:t>Step 3 – Plot Line Chart</a:t>
            </a:r>
          </a:p>
          <a:p>
            <a:r>
              <a:rPr lang="en-US" sz="4800" dirty="0"/>
              <a:t>import </a:t>
            </a:r>
            <a:r>
              <a:rPr lang="en-US" sz="4800" dirty="0" err="1"/>
              <a:t>matplotlib.pyplot</a:t>
            </a:r>
            <a:r>
              <a:rPr lang="en-US" sz="4800" dirty="0"/>
              <a:t> as </a:t>
            </a:r>
            <a:r>
              <a:rPr lang="en-US" sz="4800" dirty="0" err="1"/>
              <a:t>plt</a:t>
            </a:r>
            <a:br>
              <a:rPr lang="en-US" sz="4800" dirty="0"/>
            </a:br>
            <a:br>
              <a:rPr lang="en-US" sz="4800" dirty="0"/>
            </a:br>
            <a:r>
              <a:rPr lang="en-US" sz="4800" dirty="0" err="1"/>
              <a:t>plt.figure</a:t>
            </a:r>
            <a:r>
              <a:rPr lang="en-US" sz="4800" dirty="0"/>
              <a:t>(</a:t>
            </a:r>
            <a:r>
              <a:rPr lang="en-US" sz="4800" dirty="0" err="1"/>
              <a:t>figsize</a:t>
            </a:r>
            <a:r>
              <a:rPr lang="en-US" sz="4800" dirty="0"/>
              <a:t>=(10,6))</a:t>
            </a:r>
            <a:br>
              <a:rPr lang="en-US" sz="4800" dirty="0"/>
            </a:br>
            <a:br>
              <a:rPr lang="en-US" sz="4800" dirty="0"/>
            </a:br>
            <a:r>
              <a:rPr lang="en-US" sz="4800" dirty="0" err="1"/>
              <a:t>plt.plot</a:t>
            </a:r>
            <a:r>
              <a:rPr lang="en-US" sz="4800" dirty="0"/>
              <a:t>(</a:t>
            </a:r>
            <a:br>
              <a:rPr lang="en-US" sz="4800" dirty="0"/>
            </a:br>
            <a:r>
              <a:rPr lang="en-US" sz="4800" dirty="0"/>
              <a:t>    </a:t>
            </a:r>
            <a:r>
              <a:rPr lang="en-US" sz="4800" dirty="0" err="1"/>
              <a:t>yearly_success</a:t>
            </a:r>
            <a:r>
              <a:rPr lang="en-US" sz="4800" dirty="0"/>
              <a:t>['Year'],</a:t>
            </a:r>
            <a:br>
              <a:rPr lang="en-US" sz="4800" dirty="0"/>
            </a:br>
            <a:r>
              <a:rPr lang="en-US" sz="4800" dirty="0"/>
              <a:t>    </a:t>
            </a:r>
            <a:r>
              <a:rPr lang="en-US" sz="4800" dirty="0" err="1"/>
              <a:t>yearly_success</a:t>
            </a:r>
            <a:r>
              <a:rPr lang="en-US" sz="4800" dirty="0"/>
              <a:t>['</a:t>
            </a:r>
            <a:r>
              <a:rPr lang="en-US" sz="4800" dirty="0" err="1"/>
              <a:t>Class'</a:t>
            </a:r>
            <a:r>
              <a:rPr lang="en-US" sz="4800" dirty="0"/>
              <a:t>]</a:t>
            </a:r>
            <a:br>
              <a:rPr lang="en-US" sz="4800" dirty="0"/>
            </a:br>
            <a:r>
              <a:rPr lang="en-US" sz="4800" dirty="0"/>
              <a:t>)</a:t>
            </a:r>
            <a:br>
              <a:rPr lang="en-US" sz="4800" dirty="0"/>
            </a:br>
            <a:br>
              <a:rPr lang="en-US" sz="4800" dirty="0"/>
            </a:br>
            <a:r>
              <a:rPr lang="en-US" sz="4800" dirty="0" err="1"/>
              <a:t>plt.title</a:t>
            </a:r>
            <a:r>
              <a:rPr lang="en-US" sz="4800" dirty="0"/>
              <a:t>("Yearly Launch Success Rate Trend")</a:t>
            </a:r>
            <a:br>
              <a:rPr lang="en-US" sz="4800" dirty="0"/>
            </a:br>
            <a:r>
              <a:rPr lang="en-US" sz="4800" dirty="0" err="1"/>
              <a:t>plt.xlabel</a:t>
            </a:r>
            <a:r>
              <a:rPr lang="en-US" sz="4800" dirty="0"/>
              <a:t>("Year")</a:t>
            </a:r>
            <a:br>
              <a:rPr lang="en-US" sz="4800" dirty="0"/>
            </a:br>
            <a:r>
              <a:rPr lang="en-US" sz="4800" dirty="0" err="1"/>
              <a:t>plt.ylabel</a:t>
            </a:r>
            <a:r>
              <a:rPr lang="en-US" sz="4800" dirty="0"/>
              <a:t>("Average Success Rate")</a:t>
            </a:r>
            <a:br>
              <a:rPr lang="en-US" sz="4800" dirty="0"/>
            </a:br>
            <a:r>
              <a:rPr lang="en-US" sz="4800" dirty="0" err="1"/>
              <a:t>plt.xticks</a:t>
            </a:r>
            <a:r>
              <a:rPr lang="en-US" sz="4800" dirty="0"/>
              <a:t>(</a:t>
            </a:r>
            <a:r>
              <a:rPr lang="en-US" sz="4800" dirty="0" err="1"/>
              <a:t>yearly_success</a:t>
            </a:r>
            <a:r>
              <a:rPr lang="en-US" sz="4800" dirty="0"/>
              <a:t>['Year'], rotation=45)</a:t>
            </a:r>
            <a:br>
              <a:rPr lang="en-US" sz="4800" dirty="0"/>
            </a:br>
            <a:br>
              <a:rPr lang="en-US" sz="4800" dirty="0"/>
            </a:br>
            <a:r>
              <a:rPr lang="en-US" sz="4800" dirty="0" err="1"/>
              <a:t>plt.show</a:t>
            </a:r>
            <a:r>
              <a:rPr lang="en-US" sz="48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0413-2D93-E627-19A5-37634BC4FD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2A5F73-425A-9A1B-FA8D-492E8D4C4B15}"/>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44CACD2C-4EB1-743D-34F8-E5320F743775}"/>
              </a:ext>
            </a:extLst>
          </p:cNvPr>
          <p:cNvSpPr>
            <a:spLocks noGrp="1"/>
          </p:cNvSpPr>
          <p:nvPr>
            <p:ph type="body" sz="half" idx="4294967295"/>
          </p:nvPr>
        </p:nvSpPr>
        <p:spPr>
          <a:xfrm>
            <a:off x="933297" y="1223247"/>
            <a:ext cx="7318074" cy="5127965"/>
          </a:xfrm>
          <a:prstGeom prst="rect">
            <a:avLst/>
          </a:prstGeom>
        </p:spPr>
        <p:txBody>
          <a:bodyPr>
            <a:normAutofit/>
          </a:bodyPr>
          <a:lstStyle/>
          <a:p>
            <a:pPr marL="0" indent="0">
              <a:buNone/>
            </a:pPr>
            <a:br>
              <a:rPr lang="en-US" sz="4800" dirty="0"/>
            </a:br>
            <a:br>
              <a:rPr lang="en-US" sz="4800" dirty="0"/>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C43B8DC-D0D8-F137-2C84-DCC76FF166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657B7E-6973-A391-FF93-8E35F99BD264}"/>
              </a:ext>
            </a:extLst>
          </p:cNvPr>
          <p:cNvPicPr>
            <a:picLocks noChangeAspect="1"/>
          </p:cNvPicPr>
          <p:nvPr/>
        </p:nvPicPr>
        <p:blipFill>
          <a:blip r:embed="rId2"/>
          <a:stretch>
            <a:fillRect/>
          </a:stretch>
        </p:blipFill>
        <p:spPr>
          <a:xfrm>
            <a:off x="412485" y="1032590"/>
            <a:ext cx="7735839" cy="5193802"/>
          </a:xfrm>
          <a:prstGeom prst="rect">
            <a:avLst/>
          </a:prstGeom>
        </p:spPr>
      </p:pic>
      <p:sp>
        <p:nvSpPr>
          <p:cNvPr id="7" name="TextBox 6">
            <a:extLst>
              <a:ext uri="{FF2B5EF4-FFF2-40B4-BE49-F238E27FC236}">
                <a16:creationId xmlns:a16="http://schemas.microsoft.com/office/drawing/2014/main" id="{A79B023A-FDA6-E76E-743F-026D543DC42A}"/>
              </a:ext>
            </a:extLst>
          </p:cNvPr>
          <p:cNvSpPr txBox="1"/>
          <p:nvPr/>
        </p:nvSpPr>
        <p:spPr>
          <a:xfrm>
            <a:off x="8421567" y="1223247"/>
            <a:ext cx="2590800" cy="4801314"/>
          </a:xfrm>
          <a:prstGeom prst="rect">
            <a:avLst/>
          </a:prstGeom>
          <a:noFill/>
        </p:spPr>
        <p:txBody>
          <a:bodyPr wrap="square" rtlCol="0">
            <a:spAutoFit/>
          </a:bodyPr>
          <a:lstStyle/>
          <a:p>
            <a:endParaRPr lang="en-US" dirty="0"/>
          </a:p>
          <a:p>
            <a:r>
              <a:rPr lang="en-US" dirty="0"/>
              <a:t>• Shows reliability progression across years.</a:t>
            </a:r>
          </a:p>
          <a:p>
            <a:r>
              <a:rPr lang="en-US" dirty="0"/>
              <a:t>• Identifies learning curve effects and operational maturity.</a:t>
            </a:r>
          </a:p>
          <a:p>
            <a:r>
              <a:rPr lang="en-US" dirty="0"/>
              <a:t>• Detects volatility or stability phases in performance.</a:t>
            </a:r>
          </a:p>
          <a:p>
            <a:r>
              <a:rPr lang="en-US" dirty="0"/>
              <a:t>• Supports inclusion of temporal features in predictive modeling.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7619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SPACEXTABLEORDER BY Launch_site;"""</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unique_sites</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cur.fetchall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unique_sites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b="1" u="sng" dirty="0" err="1"/>
              <a:t>Launch_Site</a:t>
            </a:r>
            <a:endParaRPr lang="en-US" b="1" u="sng" dirty="0"/>
          </a:p>
          <a:p>
            <a:pPr>
              <a:lnSpc>
                <a:spcPct val="100000"/>
              </a:lnSpc>
              <a:spcBef>
                <a:spcPts val="1400"/>
              </a:spcBef>
            </a:pPr>
            <a:r>
              <a:rPr lang="en-US" dirty="0"/>
              <a:t>[('CCAFS LC-40',),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149"/>
            <a:ext cx="9745589" cy="51848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 FROM SPACEXTABLEWHERE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'CCA%'LIMIT 5;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(query)rows = </a:t>
            </a:r>
            <a:r>
              <a:rPr lang="en-US" sz="2200" dirty="0" err="1">
                <a:solidFill>
                  <a:schemeClr val="accent3">
                    <a:lumMod val="25000"/>
                  </a:schemeClr>
                </a:solidFill>
                <a:latin typeface="Abadi" panose="020B0604020104020204" pitchFamily="34" charset="0"/>
              </a:rPr>
              <a:t>cur.fetchall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df_cca</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pd.DataFrame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rows,columns</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df.columns</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df_cca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EBDE689D-96A9-B552-8639-5C35F1D99324}"/>
              </a:ext>
            </a:extLst>
          </p:cNvPr>
          <p:cNvGraphicFramePr>
            <a:graphicFrameLocks noGrp="1"/>
          </p:cNvGraphicFramePr>
          <p:nvPr>
            <p:extLst>
              <p:ext uri="{D42A27DB-BD31-4B8C-83A1-F6EECF244321}">
                <p14:modId xmlns:p14="http://schemas.microsoft.com/office/powerpoint/2010/main" val="970736029"/>
              </p:ext>
            </p:extLst>
          </p:nvPr>
        </p:nvGraphicFramePr>
        <p:xfrm>
          <a:off x="838200" y="3450077"/>
          <a:ext cx="10515600" cy="2273046"/>
        </p:xfrm>
        <a:graphic>
          <a:graphicData uri="http://schemas.openxmlformats.org/drawingml/2006/table">
            <a:tbl>
              <a:tblPr firstRow="1" firstCol="1" bandRow="1">
                <a:tableStyleId>{5C22544A-7EE6-4342-B048-85BDC9FD1C3A}</a:tableStyleId>
              </a:tblPr>
              <a:tblGrid>
                <a:gridCol w="1051560">
                  <a:extLst>
                    <a:ext uri="{9D8B030D-6E8A-4147-A177-3AD203B41FA5}">
                      <a16:colId xmlns:a16="http://schemas.microsoft.com/office/drawing/2014/main" val="467302978"/>
                    </a:ext>
                  </a:extLst>
                </a:gridCol>
                <a:gridCol w="1051560">
                  <a:extLst>
                    <a:ext uri="{9D8B030D-6E8A-4147-A177-3AD203B41FA5}">
                      <a16:colId xmlns:a16="http://schemas.microsoft.com/office/drawing/2014/main" val="76071984"/>
                    </a:ext>
                  </a:extLst>
                </a:gridCol>
                <a:gridCol w="1051560">
                  <a:extLst>
                    <a:ext uri="{9D8B030D-6E8A-4147-A177-3AD203B41FA5}">
                      <a16:colId xmlns:a16="http://schemas.microsoft.com/office/drawing/2014/main" val="2611241230"/>
                    </a:ext>
                  </a:extLst>
                </a:gridCol>
                <a:gridCol w="1051560">
                  <a:extLst>
                    <a:ext uri="{9D8B030D-6E8A-4147-A177-3AD203B41FA5}">
                      <a16:colId xmlns:a16="http://schemas.microsoft.com/office/drawing/2014/main" val="1209569578"/>
                    </a:ext>
                  </a:extLst>
                </a:gridCol>
                <a:gridCol w="1051560">
                  <a:extLst>
                    <a:ext uri="{9D8B030D-6E8A-4147-A177-3AD203B41FA5}">
                      <a16:colId xmlns:a16="http://schemas.microsoft.com/office/drawing/2014/main" val="859891605"/>
                    </a:ext>
                  </a:extLst>
                </a:gridCol>
                <a:gridCol w="1051560">
                  <a:extLst>
                    <a:ext uri="{9D8B030D-6E8A-4147-A177-3AD203B41FA5}">
                      <a16:colId xmlns:a16="http://schemas.microsoft.com/office/drawing/2014/main" val="3990412364"/>
                    </a:ext>
                  </a:extLst>
                </a:gridCol>
                <a:gridCol w="1051560">
                  <a:extLst>
                    <a:ext uri="{9D8B030D-6E8A-4147-A177-3AD203B41FA5}">
                      <a16:colId xmlns:a16="http://schemas.microsoft.com/office/drawing/2014/main" val="2236632295"/>
                    </a:ext>
                  </a:extLst>
                </a:gridCol>
                <a:gridCol w="1051560">
                  <a:extLst>
                    <a:ext uri="{9D8B030D-6E8A-4147-A177-3AD203B41FA5}">
                      <a16:colId xmlns:a16="http://schemas.microsoft.com/office/drawing/2014/main" val="2009472602"/>
                    </a:ext>
                  </a:extLst>
                </a:gridCol>
                <a:gridCol w="1051560">
                  <a:extLst>
                    <a:ext uri="{9D8B030D-6E8A-4147-A177-3AD203B41FA5}">
                      <a16:colId xmlns:a16="http://schemas.microsoft.com/office/drawing/2014/main" val="2784513780"/>
                    </a:ext>
                  </a:extLst>
                </a:gridCol>
                <a:gridCol w="1051560">
                  <a:extLst>
                    <a:ext uri="{9D8B030D-6E8A-4147-A177-3AD203B41FA5}">
                      <a16:colId xmlns:a16="http://schemas.microsoft.com/office/drawing/2014/main" val="3608125152"/>
                    </a:ext>
                  </a:extLst>
                </a:gridCol>
              </a:tblGrid>
              <a:tr h="0">
                <a:tc>
                  <a:txBody>
                    <a:bodyPr/>
                    <a:lstStyle/>
                    <a:p>
                      <a:pPr marL="0" marR="0" algn="ctr">
                        <a:lnSpc>
                          <a:spcPct val="115000"/>
                        </a:lnSpc>
                        <a:spcAft>
                          <a:spcPts val="1200"/>
                        </a:spcAft>
                        <a:buNone/>
                      </a:pPr>
                      <a:r>
                        <a:rPr lang="en-US" sz="800" kern="0">
                          <a:effectLst/>
                        </a:rPr>
                        <a:t>Date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Time (UTC)</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Booster_Version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Launch_Site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Payload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PAYLOAD_MASS__KG_</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Orbit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Customer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Mission_Outcome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Landing_Outcome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12323948"/>
                  </a:ext>
                </a:extLst>
              </a:tr>
              <a:tr h="0">
                <a:tc>
                  <a:txBody>
                    <a:bodyPr/>
                    <a:lstStyle/>
                    <a:p>
                      <a:pPr marL="0" marR="0" algn="ctr">
                        <a:lnSpc>
                          <a:spcPct val="115000"/>
                        </a:lnSpc>
                        <a:spcAft>
                          <a:spcPts val="1200"/>
                        </a:spcAft>
                        <a:buNone/>
                      </a:pPr>
                      <a:r>
                        <a:rPr lang="en-US" sz="800" kern="0">
                          <a:effectLst/>
                        </a:rPr>
                        <a:t>2010-06-04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18:45:00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Spacecraft Qualification Unit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62847287"/>
                  </a:ext>
                </a:extLst>
              </a:tr>
              <a:tr h="0">
                <a:tc>
                  <a:txBody>
                    <a:bodyPr/>
                    <a:lstStyle/>
                    <a:p>
                      <a:pPr marL="0" marR="0" algn="ctr">
                        <a:lnSpc>
                          <a:spcPct val="115000"/>
                        </a:lnSpc>
                        <a:spcAft>
                          <a:spcPts val="1200"/>
                        </a:spcAft>
                        <a:buNone/>
                      </a:pPr>
                      <a:r>
                        <a:rPr lang="en-US" sz="800" kern="0">
                          <a:effectLst/>
                        </a:rPr>
                        <a:t>2010-12-08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15:43:00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demo flight C1, two CubeSats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 NRO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0488626"/>
                  </a:ext>
                </a:extLst>
              </a:tr>
              <a:tr h="0">
                <a:tc>
                  <a:txBody>
                    <a:bodyPr/>
                    <a:lstStyle/>
                    <a:p>
                      <a:pPr marL="0" marR="0" algn="ctr">
                        <a:lnSpc>
                          <a:spcPct val="115000"/>
                        </a:lnSpc>
                        <a:spcAft>
                          <a:spcPts val="1200"/>
                        </a:spcAft>
                        <a:buNone/>
                      </a:pPr>
                      <a:r>
                        <a:rPr lang="en-US" sz="800" kern="0">
                          <a:effectLst/>
                        </a:rPr>
                        <a:t>2012-05-22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7:44:00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demo flight C2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525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9475775"/>
                  </a:ext>
                </a:extLst>
              </a:tr>
              <a:tr h="0">
                <a:tc>
                  <a:txBody>
                    <a:bodyPr/>
                    <a:lstStyle/>
                    <a:p>
                      <a:pPr marL="0" marR="0" algn="ctr">
                        <a:lnSpc>
                          <a:spcPct val="115000"/>
                        </a:lnSpc>
                        <a:spcAft>
                          <a:spcPts val="1200"/>
                        </a:spcAft>
                        <a:buNone/>
                      </a:pPr>
                      <a:r>
                        <a:rPr lang="en-US" sz="800" kern="0">
                          <a:effectLst/>
                        </a:rPr>
                        <a:t>2012-10-08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0:35:00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473128229"/>
                  </a:ext>
                </a:extLst>
              </a:tr>
              <a:tr h="0">
                <a:tc>
                  <a:txBody>
                    <a:bodyPr/>
                    <a:lstStyle/>
                    <a:p>
                      <a:pPr marL="0" marR="0" algn="ctr">
                        <a:lnSpc>
                          <a:spcPct val="115000"/>
                        </a:lnSpc>
                        <a:spcAft>
                          <a:spcPts val="1200"/>
                        </a:spcAft>
                        <a:buNone/>
                      </a:pPr>
                      <a:r>
                        <a:rPr lang="en-US" sz="800" kern="0">
                          <a:effectLst/>
                        </a:rPr>
                        <a:t>2013-03-01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15:10:00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677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No attempt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1171159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211811"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839F6F24-6EF7-1E84-DC4D-F31DB00CB75A}"/>
              </a:ext>
            </a:extLst>
          </p:cNvPr>
          <p:cNvSpPr txBox="1"/>
          <p:nvPr/>
        </p:nvSpPr>
        <p:spPr>
          <a:xfrm>
            <a:off x="715925" y="1530575"/>
            <a:ext cx="10642257" cy="4247317"/>
          </a:xfrm>
          <a:prstGeom prst="rect">
            <a:avLst/>
          </a:prstGeom>
          <a:noFill/>
        </p:spPr>
        <p:txBody>
          <a:bodyPr wrap="square">
            <a:spAutoFit/>
          </a:bodyPr>
          <a:lstStyle/>
          <a:p>
            <a:r>
              <a:rPr lang="en-US" dirty="0"/>
              <a:t>Project Background &amp; Context:</a:t>
            </a:r>
          </a:p>
          <a:p>
            <a:r>
              <a:rPr lang="en-US" dirty="0"/>
              <a:t>• Commercial space launch industry has experienced rapid growth and increased competition.</a:t>
            </a:r>
          </a:p>
          <a:p>
            <a:r>
              <a:rPr lang="en-US" dirty="0"/>
              <a:t>• SpaceX has significantly expanded launch cadence and reusable rocket operations.</a:t>
            </a:r>
          </a:p>
          <a:p>
            <a:r>
              <a:rPr lang="en-US" dirty="0"/>
              <a:t>• Reliable mission execution is critical for cost efficiency, customer trust, and operational scalability.</a:t>
            </a:r>
          </a:p>
          <a:p>
            <a:endParaRPr lang="en-US" dirty="0"/>
          </a:p>
          <a:p>
            <a:r>
              <a:rPr lang="en-US" dirty="0"/>
              <a:t>Business &amp; Analytical Context:</a:t>
            </a:r>
          </a:p>
          <a:p>
            <a:r>
              <a:rPr lang="en-US" dirty="0"/>
              <a:t>• Large volumes of historical launch data provide opportunity for quantitative performance analysis.</a:t>
            </a:r>
          </a:p>
          <a:p>
            <a:r>
              <a:rPr lang="en-US" dirty="0"/>
              <a:t>• Structured data enables statistical evaluation of reliability, operational trends, and risk factors.</a:t>
            </a:r>
          </a:p>
          <a:p>
            <a:endParaRPr lang="en-US" dirty="0"/>
          </a:p>
          <a:p>
            <a:r>
              <a:rPr lang="en-US" dirty="0"/>
              <a:t>Key Questions / Problems to Address:</a:t>
            </a:r>
          </a:p>
          <a:p>
            <a:r>
              <a:rPr lang="en-US" dirty="0"/>
              <a:t>• What factors most influence mission success probability?</a:t>
            </a:r>
          </a:p>
          <a:p>
            <a:r>
              <a:rPr lang="en-US" dirty="0"/>
              <a:t>• How has launch reliability evolved over time?</a:t>
            </a:r>
          </a:p>
          <a:p>
            <a:r>
              <a:rPr lang="en-US" dirty="0"/>
              <a:t>• Do specific booster versions or launch sites perform better?</a:t>
            </a:r>
          </a:p>
          <a:p>
            <a:r>
              <a:rPr lang="en-US" dirty="0"/>
              <a:t>• Does payload mass correlate with mission outcome?</a:t>
            </a:r>
          </a:p>
          <a:p>
            <a:r>
              <a:rPr lang="en-US" dirty="0"/>
              <a:t>• Can historical data support predictive modeling of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SUM("PAYLOAD_MASS__KG_") AS </a:t>
            </a:r>
            <a:r>
              <a:rPr lang="en-US" sz="2200" dirty="0" err="1">
                <a:solidFill>
                  <a:schemeClr val="accent3">
                    <a:lumMod val="25000"/>
                  </a:schemeClr>
                </a:solidFill>
                <a:latin typeface="Abadi" panose="020B0604020104020204" pitchFamily="34" charset="0"/>
              </a:rPr>
              <a:t>total_payload_massFROM</a:t>
            </a:r>
            <a:r>
              <a:rPr lang="en-US" sz="2200" dirty="0">
                <a:solidFill>
                  <a:schemeClr val="accent3">
                    <a:lumMod val="25000"/>
                  </a:schemeClr>
                </a:solidFill>
                <a:latin typeface="Abadi" panose="020B0604020104020204" pitchFamily="34" charset="0"/>
              </a:rPr>
              <a:t> "SPACEXTABLE"WHERE Customer = 'NASA (CRS)';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total_payload</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total_payload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(45596,)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 """ SELECT AVG(PAYLOAD_MASS__KG_) </a:t>
            </a:r>
            <a:r>
              <a:rPr lang="en-US" sz="2200" dirty="0" err="1">
                <a:solidFill>
                  <a:schemeClr val="accent3">
                    <a:lumMod val="25000"/>
                  </a:schemeClr>
                </a:solidFill>
                <a:latin typeface="Abadi" panose="020B0604020104020204" pitchFamily="34" charset="0"/>
              </a:rPr>
              <a:t>ASavg_payload_mass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SPACEXTABLEWHERE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 """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avg_payload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(2534.6666666666665,)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 """ SELECT MIN(Date) </a:t>
            </a:r>
            <a:r>
              <a:rPr lang="en-US" sz="2200" dirty="0" err="1">
                <a:solidFill>
                  <a:schemeClr val="accent3">
                    <a:lumMod val="25000"/>
                  </a:schemeClr>
                </a:solidFill>
                <a:latin typeface="Abadi" panose="020B0604020104020204" pitchFamily="34" charset="0"/>
              </a:rPr>
              <a:t>ASfirst_success_ground_pad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SPACEXTABLEWHERE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first_success</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first_success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('2015-12-22',)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8875"/>
            <a:ext cx="9745589" cy="46015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chemeClr val="accent3">
                    <a:lumMod val="25000"/>
                  </a:schemeClr>
                </a:solidFill>
                <a:latin typeface="Abadi" panose="020B0604020104020204" pitchFamily="34" charset="0"/>
              </a:rPr>
              <a:t>Booster Version</a:t>
            </a:r>
          </a:p>
          <a:p>
            <a:pPr fontAlgn="ctr"/>
            <a:r>
              <a:rPr lang="en-US" dirty="0"/>
              <a:t>F9 FT B1022</a:t>
            </a:r>
          </a:p>
          <a:p>
            <a:pPr fontAlgn="ctr"/>
            <a:r>
              <a:rPr lang="en-US" dirty="0"/>
              <a:t>F9 FT B1026</a:t>
            </a:r>
          </a:p>
          <a:p>
            <a:pPr fontAlgn="ctr"/>
            <a:r>
              <a:rPr lang="en-US" dirty="0"/>
              <a:t>F9 FT B1021.2</a:t>
            </a:r>
          </a:p>
          <a:p>
            <a:pPr fontAlgn="ctr"/>
            <a:r>
              <a:rPr lang="en-US" dirty="0"/>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608846E-4D1C-CF09-9B2F-46A1FB3F0571}"/>
              </a:ext>
            </a:extLst>
          </p:cNvPr>
          <p:cNvGraphicFramePr>
            <a:graphicFrameLocks noGrp="1"/>
          </p:cNvGraphicFramePr>
          <p:nvPr>
            <p:extLst>
              <p:ext uri="{D42A27DB-BD31-4B8C-83A1-F6EECF244321}">
                <p14:modId xmlns:p14="http://schemas.microsoft.com/office/powerpoint/2010/main" val="992612889"/>
              </p:ext>
            </p:extLst>
          </p:nvPr>
        </p:nvGraphicFramePr>
        <p:xfrm>
          <a:off x="1340022" y="256448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66888903"/>
                    </a:ext>
                  </a:extLst>
                </a:gridCol>
                <a:gridCol w="4064000">
                  <a:extLst>
                    <a:ext uri="{9D8B030D-6E8A-4147-A177-3AD203B41FA5}">
                      <a16:colId xmlns:a16="http://schemas.microsoft.com/office/drawing/2014/main" val="1783855627"/>
                    </a:ext>
                  </a:extLst>
                </a:gridCol>
              </a:tblGrid>
              <a:tr h="370840">
                <a:tc>
                  <a:txBody>
                    <a:bodyPr/>
                    <a:lstStyle/>
                    <a:p>
                      <a:r>
                        <a:rPr lang="en-US" dirty="0" err="1"/>
                        <a:t>Mission_Outcome</a:t>
                      </a:r>
                      <a:endParaRPr lang="en-US" dirty="0"/>
                    </a:p>
                  </a:txBody>
                  <a:tcPr/>
                </a:tc>
                <a:tc>
                  <a:txBody>
                    <a:bodyPr/>
                    <a:lstStyle/>
                    <a:p>
                      <a:r>
                        <a:rPr lang="en-US" dirty="0"/>
                        <a:t>Count</a:t>
                      </a:r>
                    </a:p>
                  </a:txBody>
                  <a:tcPr/>
                </a:tc>
                <a:extLst>
                  <a:ext uri="{0D108BD9-81ED-4DB2-BD59-A6C34878D82A}">
                    <a16:rowId xmlns:a16="http://schemas.microsoft.com/office/drawing/2014/main" val="2434422982"/>
                  </a:ext>
                </a:extLst>
              </a:tr>
              <a:tr h="370840">
                <a:tc>
                  <a:txBody>
                    <a:bodyPr/>
                    <a:lstStyle/>
                    <a:p>
                      <a:r>
                        <a:rPr lang="en-US" dirty="0"/>
                        <a:t>Failure (in flight)</a:t>
                      </a:r>
                    </a:p>
                  </a:txBody>
                  <a:tcPr/>
                </a:tc>
                <a:tc>
                  <a:txBody>
                    <a:bodyPr/>
                    <a:lstStyle/>
                    <a:p>
                      <a:r>
                        <a:rPr lang="en-US" dirty="0"/>
                        <a:t>1</a:t>
                      </a:r>
                    </a:p>
                  </a:txBody>
                  <a:tcPr/>
                </a:tc>
                <a:extLst>
                  <a:ext uri="{0D108BD9-81ED-4DB2-BD59-A6C34878D82A}">
                    <a16:rowId xmlns:a16="http://schemas.microsoft.com/office/drawing/2014/main" val="355951051"/>
                  </a:ext>
                </a:extLst>
              </a:tr>
              <a:tr h="370840">
                <a:tc>
                  <a:txBody>
                    <a:bodyPr/>
                    <a:lstStyle/>
                    <a:p>
                      <a:r>
                        <a:rPr lang="en-US" dirty="0"/>
                        <a:t>Success</a:t>
                      </a:r>
                    </a:p>
                  </a:txBody>
                  <a:tcPr/>
                </a:tc>
                <a:tc>
                  <a:txBody>
                    <a:bodyPr/>
                    <a:lstStyle/>
                    <a:p>
                      <a:r>
                        <a:rPr lang="en-US" dirty="0"/>
                        <a:t>98</a:t>
                      </a:r>
                    </a:p>
                  </a:txBody>
                  <a:tcPr/>
                </a:tc>
                <a:extLst>
                  <a:ext uri="{0D108BD9-81ED-4DB2-BD59-A6C34878D82A}">
                    <a16:rowId xmlns:a16="http://schemas.microsoft.com/office/drawing/2014/main" val="254365200"/>
                  </a:ext>
                </a:extLst>
              </a:tr>
              <a:tr h="370840">
                <a:tc>
                  <a:txBody>
                    <a:bodyPr/>
                    <a:lstStyle/>
                    <a:p>
                      <a:r>
                        <a:rPr lang="en-US" dirty="0"/>
                        <a:t>Success</a:t>
                      </a:r>
                    </a:p>
                  </a:txBody>
                  <a:tcPr/>
                </a:tc>
                <a:tc>
                  <a:txBody>
                    <a:bodyPr/>
                    <a:lstStyle/>
                    <a:p>
                      <a:r>
                        <a:rPr lang="en-US" dirty="0"/>
                        <a:t>1</a:t>
                      </a:r>
                    </a:p>
                  </a:txBody>
                  <a:tcPr/>
                </a:tc>
                <a:extLst>
                  <a:ext uri="{0D108BD9-81ED-4DB2-BD59-A6C34878D82A}">
                    <a16:rowId xmlns:a16="http://schemas.microsoft.com/office/drawing/2014/main" val="2706705705"/>
                  </a:ext>
                </a:extLst>
              </a:tr>
              <a:tr h="370840">
                <a:tc>
                  <a:txBody>
                    <a:bodyPr/>
                    <a:lstStyle/>
                    <a:p>
                      <a:r>
                        <a:rPr lang="en-US" dirty="0"/>
                        <a:t>Success (payload status unclear)</a:t>
                      </a:r>
                    </a:p>
                  </a:txBody>
                  <a:tcPr/>
                </a:tc>
                <a:tc>
                  <a:txBody>
                    <a:bodyPr/>
                    <a:lstStyle/>
                    <a:p>
                      <a:r>
                        <a:rPr lang="en-US" dirty="0"/>
                        <a:t>1</a:t>
                      </a:r>
                    </a:p>
                  </a:txBody>
                  <a:tcPr/>
                </a:tc>
                <a:extLst>
                  <a:ext uri="{0D108BD9-81ED-4DB2-BD59-A6C34878D82A}">
                    <a16:rowId xmlns:a16="http://schemas.microsoft.com/office/drawing/2014/main" val="46558478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6886"/>
            <a:ext cx="9745589" cy="537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50A92DC6-FE09-CA41-7D17-138BC81C95F1}"/>
              </a:ext>
            </a:extLst>
          </p:cNvPr>
          <p:cNvGraphicFramePr>
            <a:graphicFrameLocks noGrp="1"/>
          </p:cNvGraphicFramePr>
          <p:nvPr>
            <p:extLst>
              <p:ext uri="{D42A27DB-BD31-4B8C-83A1-F6EECF244321}">
                <p14:modId xmlns:p14="http://schemas.microsoft.com/office/powerpoint/2010/main" val="2539640577"/>
              </p:ext>
            </p:extLst>
          </p:nvPr>
        </p:nvGraphicFramePr>
        <p:xfrm>
          <a:off x="2237086" y="1763771"/>
          <a:ext cx="6477686" cy="4663440"/>
        </p:xfrm>
        <a:graphic>
          <a:graphicData uri="http://schemas.openxmlformats.org/drawingml/2006/table">
            <a:tbl>
              <a:tblPr firstRow="1" bandRow="1">
                <a:tableStyleId>{5C22544A-7EE6-4342-B048-85BDC9FD1C3A}</a:tableStyleId>
              </a:tblPr>
              <a:tblGrid>
                <a:gridCol w="3238843">
                  <a:extLst>
                    <a:ext uri="{9D8B030D-6E8A-4147-A177-3AD203B41FA5}">
                      <a16:colId xmlns:a16="http://schemas.microsoft.com/office/drawing/2014/main" val="1291714088"/>
                    </a:ext>
                  </a:extLst>
                </a:gridCol>
                <a:gridCol w="3238843">
                  <a:extLst>
                    <a:ext uri="{9D8B030D-6E8A-4147-A177-3AD203B41FA5}">
                      <a16:colId xmlns:a16="http://schemas.microsoft.com/office/drawing/2014/main" val="2941630872"/>
                    </a:ext>
                  </a:extLst>
                </a:gridCol>
              </a:tblGrid>
              <a:tr h="326150">
                <a:tc>
                  <a:txBody>
                    <a:bodyPr/>
                    <a:lstStyle/>
                    <a:p>
                      <a:r>
                        <a:rPr lang="en-US" dirty="0" err="1"/>
                        <a:t>Booster_Version</a:t>
                      </a:r>
                      <a:endParaRPr lang="en-US" dirty="0"/>
                    </a:p>
                  </a:txBody>
                  <a:tcPr/>
                </a:tc>
                <a:tc>
                  <a:txBody>
                    <a:bodyPr/>
                    <a:lstStyle/>
                    <a:p>
                      <a:r>
                        <a:rPr lang="en-US" dirty="0"/>
                        <a:t>PAYLOAD_MASS_KG</a:t>
                      </a:r>
                    </a:p>
                  </a:txBody>
                  <a:tcPr/>
                </a:tc>
                <a:extLst>
                  <a:ext uri="{0D108BD9-81ED-4DB2-BD59-A6C34878D82A}">
                    <a16:rowId xmlns:a16="http://schemas.microsoft.com/office/drawing/2014/main" val="2386291461"/>
                  </a:ext>
                </a:extLst>
              </a:tr>
              <a:tr h="326150">
                <a:tc>
                  <a:txBody>
                    <a:bodyPr/>
                    <a:lstStyle/>
                    <a:p>
                      <a:pPr algn="l" fontAlgn="ctr">
                        <a:buNone/>
                      </a:pPr>
                      <a:r>
                        <a:rPr lang="en-US" sz="1800" b="0" i="0" kern="1200" dirty="0">
                          <a:solidFill>
                            <a:schemeClr val="dk1"/>
                          </a:solidFill>
                          <a:effectLst/>
                          <a:latin typeface="+mn-lt"/>
                          <a:ea typeface="+mn-ea"/>
                          <a:cs typeface="+mn-cs"/>
                        </a:rPr>
                        <a:t>F9 B5 B1048.4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2209787511"/>
                  </a:ext>
                </a:extLst>
              </a:tr>
              <a:tr h="326150">
                <a:tc>
                  <a:txBody>
                    <a:bodyPr/>
                    <a:lstStyle/>
                    <a:p>
                      <a:r>
                        <a:rPr lang="en-US" sz="1800" b="0" i="0" kern="1200" dirty="0">
                          <a:solidFill>
                            <a:schemeClr val="dk1"/>
                          </a:solidFill>
                          <a:effectLst/>
                          <a:latin typeface="+mn-lt"/>
                          <a:ea typeface="+mn-ea"/>
                          <a:cs typeface="+mn-cs"/>
                        </a:rPr>
                        <a:t>F9 B5 B1049.4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3126360835"/>
                  </a:ext>
                </a:extLst>
              </a:tr>
              <a:tr h="326150">
                <a:tc>
                  <a:txBody>
                    <a:bodyPr/>
                    <a:lstStyle/>
                    <a:p>
                      <a:r>
                        <a:rPr lang="en-US" sz="1800" b="0" i="0" kern="1200" dirty="0">
                          <a:solidFill>
                            <a:schemeClr val="dk1"/>
                          </a:solidFill>
                          <a:effectLst/>
                          <a:latin typeface="+mn-lt"/>
                          <a:ea typeface="+mn-ea"/>
                          <a:cs typeface="+mn-cs"/>
                        </a:rPr>
                        <a:t>F9 B5 B1051.3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729938395"/>
                  </a:ext>
                </a:extLst>
              </a:tr>
              <a:tr h="326150">
                <a:tc>
                  <a:txBody>
                    <a:bodyPr/>
                    <a:lstStyle/>
                    <a:p>
                      <a:pPr algn="l" fontAlgn="ctr">
                        <a:buNone/>
                      </a:pPr>
                      <a:r>
                        <a:rPr lang="en-US" sz="1800" b="0" i="0" kern="1200" dirty="0">
                          <a:solidFill>
                            <a:schemeClr val="dk1"/>
                          </a:solidFill>
                          <a:effectLst/>
                          <a:latin typeface="+mn-lt"/>
                          <a:ea typeface="+mn-ea"/>
                          <a:cs typeface="+mn-cs"/>
                        </a:rPr>
                        <a:t>F9 B5 B1056.4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68600963"/>
                  </a:ext>
                </a:extLst>
              </a:tr>
              <a:tr h="326150">
                <a:tc>
                  <a:txBody>
                    <a:bodyPr/>
                    <a:lstStyle/>
                    <a:p>
                      <a:r>
                        <a:rPr lang="en-US" sz="1800" b="0" i="0" kern="1200" dirty="0">
                          <a:solidFill>
                            <a:schemeClr val="dk1"/>
                          </a:solidFill>
                          <a:effectLst/>
                          <a:latin typeface="+mn-lt"/>
                          <a:ea typeface="+mn-ea"/>
                          <a:cs typeface="+mn-cs"/>
                        </a:rPr>
                        <a:t>F9 B5 B1048.5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04107915"/>
                  </a:ext>
                </a:extLst>
              </a:tr>
              <a:tr h="326150">
                <a:tc>
                  <a:txBody>
                    <a:bodyPr/>
                    <a:lstStyle/>
                    <a:p>
                      <a:pPr algn="l" fontAlgn="ctr">
                        <a:buNone/>
                      </a:pPr>
                      <a:r>
                        <a:rPr lang="en-US" dirty="0">
                          <a:effectLst/>
                        </a:rPr>
                        <a:t>F9 B5 B1051.4</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189593264"/>
                  </a:ext>
                </a:extLst>
              </a:tr>
              <a:tr h="326150">
                <a:tc>
                  <a:txBody>
                    <a:bodyPr/>
                    <a:lstStyle/>
                    <a:p>
                      <a:r>
                        <a:rPr lang="en-US" sz="1800" b="0" i="0" kern="1200" dirty="0">
                          <a:solidFill>
                            <a:schemeClr val="dk1"/>
                          </a:solidFill>
                          <a:effectLst/>
                          <a:latin typeface="+mn-lt"/>
                          <a:ea typeface="+mn-ea"/>
                          <a:cs typeface="+mn-cs"/>
                        </a:rPr>
                        <a:t>F9 B5 B1049.5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259621076"/>
                  </a:ext>
                </a:extLst>
              </a:tr>
              <a:tr h="326150">
                <a:tc>
                  <a:txBody>
                    <a:bodyPr/>
                    <a:lstStyle/>
                    <a:p>
                      <a:r>
                        <a:rPr lang="en-US" sz="1800" b="0" i="0" kern="1200" dirty="0">
                          <a:solidFill>
                            <a:schemeClr val="dk1"/>
                          </a:solidFill>
                          <a:effectLst/>
                          <a:latin typeface="+mn-lt"/>
                          <a:ea typeface="+mn-ea"/>
                          <a:cs typeface="+mn-cs"/>
                        </a:rPr>
                        <a:t>F9 B5 B1060.2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14177426"/>
                  </a:ext>
                </a:extLst>
              </a:tr>
              <a:tr h="562944">
                <a:tc>
                  <a:txBody>
                    <a:bodyPr/>
                    <a:lstStyle/>
                    <a:p>
                      <a:pPr algn="l" fontAlgn="ctr">
                        <a:buNone/>
                      </a:pPr>
                      <a:br>
                        <a:rPr lang="en-US" dirty="0">
                          <a:effectLst/>
                        </a:rPr>
                      </a:br>
                      <a:r>
                        <a:rPr lang="en-US" dirty="0">
                          <a:effectLst/>
                        </a:rPr>
                        <a:t>F9 B5 B1058.3</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565913977"/>
                  </a:ext>
                </a:extLst>
              </a:tr>
              <a:tr h="326150">
                <a:tc>
                  <a:txBody>
                    <a:bodyPr/>
                    <a:lstStyle/>
                    <a:p>
                      <a:pPr algn="l" fontAlgn="ctr">
                        <a:buNone/>
                      </a:pPr>
                      <a:r>
                        <a:rPr lang="en-US" dirty="0">
                          <a:effectLst/>
                        </a:rPr>
                        <a:t>F9 B5 B1051.6</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841809896"/>
                  </a:ext>
                </a:extLst>
              </a:tr>
              <a:tr h="326150">
                <a:tc>
                  <a:txBody>
                    <a:bodyPr/>
                    <a:lstStyle/>
                    <a:p>
                      <a:pPr algn="l"/>
                      <a:r>
                        <a:rPr lang="en-US" sz="1800" b="0" i="0" kern="1200" dirty="0">
                          <a:solidFill>
                            <a:schemeClr val="dk1"/>
                          </a:solidFill>
                          <a:effectLst/>
                          <a:latin typeface="+mn-lt"/>
                          <a:ea typeface="+mn-ea"/>
                          <a:cs typeface="+mn-cs"/>
                        </a:rPr>
                        <a:t>F9 B5 B1060.3</a:t>
                      </a:r>
                      <a:endParaRPr lang="en-US" dirty="0"/>
                    </a:p>
                  </a:txBody>
                  <a:tcPr/>
                </a:tc>
                <a:tc>
                  <a:txBody>
                    <a:bodyPr/>
                    <a:lstStyle/>
                    <a:p>
                      <a:r>
                        <a:rPr lang="en-US" dirty="0"/>
                        <a:t>15600</a:t>
                      </a:r>
                    </a:p>
                  </a:txBody>
                  <a:tcPr/>
                </a:tc>
                <a:extLst>
                  <a:ext uri="{0D108BD9-81ED-4DB2-BD59-A6C34878D82A}">
                    <a16:rowId xmlns:a16="http://schemas.microsoft.com/office/drawing/2014/main" val="369683498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531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CFB44914-3366-4C2E-AC25-53FA270812E2}"/>
              </a:ext>
            </a:extLst>
          </p:cNvPr>
          <p:cNvGraphicFramePr>
            <a:graphicFrameLocks noGrp="1"/>
          </p:cNvGraphicFramePr>
          <p:nvPr>
            <p:extLst>
              <p:ext uri="{D42A27DB-BD31-4B8C-83A1-F6EECF244321}">
                <p14:modId xmlns:p14="http://schemas.microsoft.com/office/powerpoint/2010/main" val="357122482"/>
              </p:ext>
            </p:extLst>
          </p:nvPr>
        </p:nvGraphicFramePr>
        <p:xfrm>
          <a:off x="1142313" y="2872740"/>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11724842"/>
                    </a:ext>
                  </a:extLst>
                </a:gridCol>
                <a:gridCol w="2032000">
                  <a:extLst>
                    <a:ext uri="{9D8B030D-6E8A-4147-A177-3AD203B41FA5}">
                      <a16:colId xmlns:a16="http://schemas.microsoft.com/office/drawing/2014/main" val="2007687707"/>
                    </a:ext>
                  </a:extLst>
                </a:gridCol>
                <a:gridCol w="2032000">
                  <a:extLst>
                    <a:ext uri="{9D8B030D-6E8A-4147-A177-3AD203B41FA5}">
                      <a16:colId xmlns:a16="http://schemas.microsoft.com/office/drawing/2014/main" val="2863181873"/>
                    </a:ext>
                  </a:extLst>
                </a:gridCol>
                <a:gridCol w="2032000">
                  <a:extLst>
                    <a:ext uri="{9D8B030D-6E8A-4147-A177-3AD203B41FA5}">
                      <a16:colId xmlns:a16="http://schemas.microsoft.com/office/drawing/2014/main" val="1338875295"/>
                    </a:ext>
                  </a:extLst>
                </a:gridCol>
              </a:tblGrid>
              <a:tr h="370840">
                <a:tc>
                  <a:txBody>
                    <a:bodyPr/>
                    <a:lstStyle/>
                    <a:p>
                      <a:pPr algn="r" fontAlgn="ctr">
                        <a:buNone/>
                      </a:pPr>
                      <a:r>
                        <a:rPr lang="en-US" b="1" dirty="0">
                          <a:effectLst/>
                        </a:rPr>
                        <a:t>Month</a:t>
                      </a:r>
                    </a:p>
                  </a:txBody>
                  <a:tcPr anchor="ctr"/>
                </a:tc>
                <a:tc>
                  <a:txBody>
                    <a:bodyPr/>
                    <a:lstStyle/>
                    <a:p>
                      <a:pPr algn="r" fontAlgn="ctr">
                        <a:buNone/>
                      </a:pPr>
                      <a:r>
                        <a:rPr lang="en-US" b="1">
                          <a:effectLst/>
                        </a:rPr>
                        <a:t>Booster_Version</a:t>
                      </a:r>
                    </a:p>
                  </a:txBody>
                  <a:tcPr anchor="ctr"/>
                </a:tc>
                <a:tc>
                  <a:txBody>
                    <a:bodyPr/>
                    <a:lstStyle/>
                    <a:p>
                      <a:pPr algn="r" fontAlgn="ctr">
                        <a:buNone/>
                      </a:pPr>
                      <a:r>
                        <a:rPr lang="en-US" b="1">
                          <a:effectLst/>
                        </a:rPr>
                        <a:t>Landing_Outcome</a:t>
                      </a:r>
                    </a:p>
                  </a:txBody>
                  <a:tcPr anchor="ctr"/>
                </a:tc>
                <a:tc>
                  <a:txBody>
                    <a:bodyPr/>
                    <a:lstStyle/>
                    <a:p>
                      <a:pPr algn="r" fontAlgn="ctr">
                        <a:buNone/>
                      </a:pPr>
                      <a:r>
                        <a:rPr lang="en-US" b="1" dirty="0" err="1">
                          <a:effectLst/>
                        </a:rPr>
                        <a:t>Launch_Site</a:t>
                      </a:r>
                      <a:endParaRPr lang="en-US" b="1" dirty="0">
                        <a:effectLst/>
                      </a:endParaRPr>
                    </a:p>
                  </a:txBody>
                  <a:tcPr anchor="ctr"/>
                </a:tc>
                <a:extLst>
                  <a:ext uri="{0D108BD9-81ED-4DB2-BD59-A6C34878D82A}">
                    <a16:rowId xmlns:a16="http://schemas.microsoft.com/office/drawing/2014/main" val="780075593"/>
                  </a:ext>
                </a:extLst>
              </a:tr>
              <a:tr h="370840">
                <a:tc>
                  <a:txBody>
                    <a:bodyPr/>
                    <a:lstStyle/>
                    <a:p>
                      <a:pPr algn="r" fontAlgn="ctr">
                        <a:buNone/>
                      </a:pPr>
                      <a:r>
                        <a:rPr lang="en-US" dirty="0">
                          <a:effectLst/>
                        </a:rPr>
                        <a:t>01</a:t>
                      </a:r>
                    </a:p>
                  </a:txBody>
                  <a:tcPr anchor="ctr"/>
                </a:tc>
                <a:tc>
                  <a:txBody>
                    <a:bodyPr/>
                    <a:lstStyle/>
                    <a:p>
                      <a:pPr algn="r" fontAlgn="ctr">
                        <a:buNone/>
                      </a:pPr>
                      <a:r>
                        <a:rPr lang="en-US">
                          <a:effectLst/>
                        </a:rPr>
                        <a:t>F9 v1.1 B1012</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3692236951"/>
                  </a:ext>
                </a:extLst>
              </a:tr>
              <a:tr h="370840">
                <a:tc>
                  <a:txBody>
                    <a:bodyPr/>
                    <a:lstStyle/>
                    <a:p>
                      <a:pPr algn="r" fontAlgn="ctr">
                        <a:buNone/>
                      </a:pPr>
                      <a:r>
                        <a:rPr lang="en-US" dirty="0">
                          <a:effectLst/>
                        </a:rPr>
                        <a:t>04</a:t>
                      </a:r>
                    </a:p>
                  </a:txBody>
                  <a:tcPr anchor="ctr"/>
                </a:tc>
                <a:tc>
                  <a:txBody>
                    <a:bodyPr/>
                    <a:lstStyle/>
                    <a:p>
                      <a:pPr algn="r" fontAlgn="ctr">
                        <a:buNone/>
                      </a:pPr>
                      <a:r>
                        <a:rPr lang="en-US">
                          <a:effectLst/>
                        </a:rPr>
                        <a:t>F9 v1.1 B1015</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150894864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9C677565-9377-1757-FF15-ABD1358FDE37}"/>
              </a:ext>
            </a:extLst>
          </p:cNvPr>
          <p:cNvGraphicFramePr>
            <a:graphicFrameLocks noGrp="1"/>
          </p:cNvGraphicFramePr>
          <p:nvPr>
            <p:extLst>
              <p:ext uri="{D42A27DB-BD31-4B8C-83A1-F6EECF244321}">
                <p14:modId xmlns:p14="http://schemas.microsoft.com/office/powerpoint/2010/main" val="2058120981"/>
              </p:ext>
            </p:extLst>
          </p:nvPr>
        </p:nvGraphicFramePr>
        <p:xfrm>
          <a:off x="1578804" y="2916520"/>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5854529"/>
                    </a:ext>
                  </a:extLst>
                </a:gridCol>
                <a:gridCol w="4064000">
                  <a:extLst>
                    <a:ext uri="{9D8B030D-6E8A-4147-A177-3AD203B41FA5}">
                      <a16:colId xmlns:a16="http://schemas.microsoft.com/office/drawing/2014/main" val="904261078"/>
                    </a:ext>
                  </a:extLst>
                </a:gridCol>
              </a:tblGrid>
              <a:tr h="370840">
                <a:tc>
                  <a:txBody>
                    <a:bodyPr/>
                    <a:lstStyle/>
                    <a:p>
                      <a:r>
                        <a:rPr lang="en-US" dirty="0"/>
                        <a:t>Landing_Outcome1</a:t>
                      </a:r>
                    </a:p>
                  </a:txBody>
                  <a:tcPr/>
                </a:tc>
                <a:tc>
                  <a:txBody>
                    <a:bodyPr/>
                    <a:lstStyle/>
                    <a:p>
                      <a:r>
                        <a:rPr lang="en-US" dirty="0"/>
                        <a:t>Count</a:t>
                      </a:r>
                    </a:p>
                  </a:txBody>
                  <a:tcPr/>
                </a:tc>
                <a:extLst>
                  <a:ext uri="{0D108BD9-81ED-4DB2-BD59-A6C34878D82A}">
                    <a16:rowId xmlns:a16="http://schemas.microsoft.com/office/drawing/2014/main" val="1762079147"/>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386999"/>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595568450"/>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2091257571"/>
                  </a:ext>
                </a:extLst>
              </a:tr>
              <a:tr h="370840">
                <a:tc>
                  <a:txBody>
                    <a:bodyPr/>
                    <a:lstStyle/>
                    <a:p>
                      <a:r>
                        <a:rPr lang="en-US" dirty="0"/>
                        <a:t>Success ( ground pad)</a:t>
                      </a:r>
                    </a:p>
                  </a:txBody>
                  <a:tcPr/>
                </a:tc>
                <a:tc>
                  <a:txBody>
                    <a:bodyPr/>
                    <a:lstStyle/>
                    <a:p>
                      <a:r>
                        <a:rPr lang="en-US" dirty="0"/>
                        <a:t>3</a:t>
                      </a:r>
                    </a:p>
                  </a:txBody>
                  <a:tcPr/>
                </a:tc>
                <a:extLst>
                  <a:ext uri="{0D108BD9-81ED-4DB2-BD59-A6C34878D82A}">
                    <a16:rowId xmlns:a16="http://schemas.microsoft.com/office/drawing/2014/main" val="2794200917"/>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2371369297"/>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3260578955"/>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2066282251"/>
                  </a:ext>
                </a:extLst>
              </a:tr>
              <a:tr h="370840">
                <a:tc>
                  <a:txBody>
                    <a:bodyPr/>
                    <a:lstStyle/>
                    <a:p>
                      <a:r>
                        <a:rPr lang="en-US" dirty="0"/>
                        <a:t>Precluded (drone ship)</a:t>
                      </a:r>
                    </a:p>
                  </a:txBody>
                  <a:tcPr/>
                </a:tc>
                <a:tc>
                  <a:txBody>
                    <a:bodyPr/>
                    <a:lstStyle/>
                    <a:p>
                      <a:r>
                        <a:rPr lang="en-US" dirty="0"/>
                        <a:t>1</a:t>
                      </a:r>
                    </a:p>
                  </a:txBody>
                  <a:tcPr/>
                </a:tc>
                <a:extLst>
                  <a:ext uri="{0D108BD9-81ED-4DB2-BD59-A6C34878D82A}">
                    <a16:rowId xmlns:a16="http://schemas.microsoft.com/office/drawing/2014/main" val="2606763141"/>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8057"/>
            <a:ext cx="9745589" cy="4848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on the Map </a:t>
            </a:r>
          </a:p>
        </p:txBody>
      </p:sp>
      <p:pic>
        <p:nvPicPr>
          <p:cNvPr id="8" name="Picture 7">
            <a:extLst>
              <a:ext uri="{FF2B5EF4-FFF2-40B4-BE49-F238E27FC236}">
                <a16:creationId xmlns:a16="http://schemas.microsoft.com/office/drawing/2014/main" id="{9A6D0191-D3D1-7DDD-114F-B1184402C9CC}"/>
              </a:ext>
            </a:extLst>
          </p:cNvPr>
          <p:cNvPicPr>
            <a:picLocks noChangeAspect="1"/>
          </p:cNvPicPr>
          <p:nvPr/>
        </p:nvPicPr>
        <p:blipFill>
          <a:blip r:embed="rId3"/>
          <a:stretch>
            <a:fillRect/>
          </a:stretch>
        </p:blipFill>
        <p:spPr>
          <a:xfrm>
            <a:off x="1099457" y="2144486"/>
            <a:ext cx="9525000" cy="42600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6"/>
            <a:ext cx="9745589" cy="529677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4" name="Picture 3">
            <a:extLst>
              <a:ext uri="{FF2B5EF4-FFF2-40B4-BE49-F238E27FC236}">
                <a16:creationId xmlns:a16="http://schemas.microsoft.com/office/drawing/2014/main" id="{017BCFC8-59BD-11EF-8F38-439D9C3C2A62}"/>
              </a:ext>
            </a:extLst>
          </p:cNvPr>
          <p:cNvPicPr>
            <a:picLocks noChangeAspect="1"/>
          </p:cNvPicPr>
          <p:nvPr/>
        </p:nvPicPr>
        <p:blipFill>
          <a:blip r:embed="rId3"/>
          <a:stretch>
            <a:fillRect/>
          </a:stretch>
        </p:blipFill>
        <p:spPr>
          <a:xfrm>
            <a:off x="2209800" y="1469571"/>
            <a:ext cx="7445829" cy="50564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272144" y="538650"/>
            <a:ext cx="1176745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atin typeface="Abadi" panose="020B0604020104020204" pitchFamily="34" charset="0"/>
              </a:rPr>
              <a:t>Calculate the distances between a launch site - proximities</a:t>
            </a:r>
          </a:p>
        </p:txBody>
      </p:sp>
      <p:pic>
        <p:nvPicPr>
          <p:cNvPr id="4" name="Picture 3">
            <a:extLst>
              <a:ext uri="{FF2B5EF4-FFF2-40B4-BE49-F238E27FC236}">
                <a16:creationId xmlns:a16="http://schemas.microsoft.com/office/drawing/2014/main" id="{D8CA6D07-A02D-E027-D4B0-826E0E2F92E5}"/>
              </a:ext>
            </a:extLst>
          </p:cNvPr>
          <p:cNvPicPr>
            <a:picLocks noChangeAspect="1"/>
          </p:cNvPicPr>
          <p:nvPr/>
        </p:nvPicPr>
        <p:blipFill>
          <a:blip r:embed="rId3"/>
          <a:stretch>
            <a:fillRect/>
          </a:stretch>
        </p:blipFill>
        <p:spPr>
          <a:xfrm>
            <a:off x="1295400" y="1295398"/>
            <a:ext cx="9067800" cy="53285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in a pie chart</a:t>
            </a:r>
          </a:p>
        </p:txBody>
      </p:sp>
      <p:pic>
        <p:nvPicPr>
          <p:cNvPr id="4" name="Picture 3">
            <a:extLst>
              <a:ext uri="{FF2B5EF4-FFF2-40B4-BE49-F238E27FC236}">
                <a16:creationId xmlns:a16="http://schemas.microsoft.com/office/drawing/2014/main" id="{7066DC0F-DCD6-3F05-E7A2-5A66166E4DF5}"/>
              </a:ext>
            </a:extLst>
          </p:cNvPr>
          <p:cNvPicPr>
            <a:picLocks noChangeAspect="1"/>
          </p:cNvPicPr>
          <p:nvPr/>
        </p:nvPicPr>
        <p:blipFill>
          <a:blip r:embed="rId3"/>
          <a:stretch>
            <a:fillRect/>
          </a:stretch>
        </p:blipFill>
        <p:spPr>
          <a:xfrm>
            <a:off x="620485" y="1393370"/>
            <a:ext cx="10665125" cy="54646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pic>
        <p:nvPicPr>
          <p:cNvPr id="7" name="Content Placeholder 6">
            <a:extLst>
              <a:ext uri="{FF2B5EF4-FFF2-40B4-BE49-F238E27FC236}">
                <a16:creationId xmlns:a16="http://schemas.microsoft.com/office/drawing/2014/main" id="{56E9ECFB-DBF3-0089-E9A6-145D4A4A5C79}"/>
              </a:ext>
            </a:extLst>
          </p:cNvPr>
          <p:cNvPicPr>
            <a:picLocks noGrp="1" noChangeAspect="1"/>
          </p:cNvPicPr>
          <p:nvPr>
            <p:ph idx="4294967295"/>
          </p:nvPr>
        </p:nvPicPr>
        <p:blipFill>
          <a:blip r:embed="rId3"/>
          <a:stretch>
            <a:fillRect/>
          </a:stretch>
        </p:blipFill>
        <p:spPr>
          <a:xfrm>
            <a:off x="734027" y="1087698"/>
            <a:ext cx="11033430" cy="5770301"/>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pic>
        <p:nvPicPr>
          <p:cNvPr id="4" name="Content Placeholder 3">
            <a:extLst>
              <a:ext uri="{FF2B5EF4-FFF2-40B4-BE49-F238E27FC236}">
                <a16:creationId xmlns:a16="http://schemas.microsoft.com/office/drawing/2014/main" id="{6613837B-16EA-A86D-13B2-B0AB62435098}"/>
              </a:ext>
            </a:extLst>
          </p:cNvPr>
          <p:cNvPicPr>
            <a:picLocks noGrp="1" noChangeAspect="1"/>
          </p:cNvPicPr>
          <p:nvPr>
            <p:ph idx="4294967295"/>
          </p:nvPr>
        </p:nvPicPr>
        <p:blipFill>
          <a:blip r:embed="rId3"/>
          <a:stretch>
            <a:fillRect/>
          </a:stretch>
        </p:blipFill>
        <p:spPr>
          <a:xfrm>
            <a:off x="770011" y="1087698"/>
            <a:ext cx="11073646" cy="577030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51857"/>
            <a:ext cx="9767361" cy="464184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BEC794-18A0-1723-8C03-E099B496AADE}"/>
              </a:ext>
            </a:extLst>
          </p:cNvPr>
          <p:cNvPicPr>
            <a:picLocks noChangeAspect="1"/>
          </p:cNvPicPr>
          <p:nvPr/>
        </p:nvPicPr>
        <p:blipFill>
          <a:blip r:embed="rId3"/>
          <a:stretch>
            <a:fillRect/>
          </a:stretch>
        </p:blipFill>
        <p:spPr>
          <a:xfrm>
            <a:off x="903514" y="1280155"/>
            <a:ext cx="8871857" cy="49464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2486"/>
            <a:ext cx="9477960" cy="4486502"/>
          </a:xfrm>
          <a:prstGeom prst="rect">
            <a:avLst/>
          </a:prstGeom>
        </p:spPr>
        <p:txBody>
          <a:bodyPr>
            <a:normAutofit/>
          </a:bodyPr>
          <a:lstStyle/>
          <a:p>
            <a:pPr latinLnBrk="1"/>
            <a:endParaRPr lang="fr-FR"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BD75375-A424-B632-82E4-591E22133B27}"/>
              </a:ext>
            </a:extLst>
          </p:cNvPr>
          <p:cNvPicPr>
            <a:picLocks noChangeAspect="1"/>
          </p:cNvPicPr>
          <p:nvPr/>
        </p:nvPicPr>
        <p:blipFill>
          <a:blip r:embed="rId3"/>
          <a:stretch>
            <a:fillRect/>
          </a:stretch>
        </p:blipFill>
        <p:spPr>
          <a:xfrm>
            <a:off x="1944029" y="1382486"/>
            <a:ext cx="6350078" cy="42976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7800"/>
            <a:ext cx="10170132" cy="4778592"/>
          </a:xfrm>
          <a:prstGeom prst="rect">
            <a:avLst/>
          </a:prstGeom>
        </p:spPr>
        <p:txBody>
          <a:bodyPr>
            <a:normAutofit fontScale="70000" lnSpcReduction="20000"/>
          </a:bodyPr>
          <a:lstStyle/>
          <a:p>
            <a:r>
              <a:rPr lang="en-US" b="1" dirty="0"/>
              <a:t>1. Launch Site Performance Varies Significantly</a:t>
            </a:r>
          </a:p>
          <a:p>
            <a:pPr lvl="0"/>
            <a:r>
              <a:rPr lang="en-US" dirty="0"/>
              <a:t>Analysis revealed measurable differences in launch success ratios across launch sites. Certain sites consistently demonstrated higher reliability, suggesting operational, environmental, or infrastructure factors influence mission outcomes.</a:t>
            </a:r>
          </a:p>
          <a:p>
            <a:r>
              <a:rPr lang="en-US" b="1" dirty="0"/>
              <a:t>2. Payload Mass Influences Launch Outcomes</a:t>
            </a:r>
          </a:p>
          <a:p>
            <a:pPr lvl="0"/>
            <a:r>
              <a:rPr lang="en-US" dirty="0"/>
              <a:t>Exploratory analysis identified observable patterns between payload mass and mission success. Different payload ranges exhibited varying performance distributions, indicating mission complexity and vehicle load contribute to risk variability.</a:t>
            </a:r>
          </a:p>
          <a:p>
            <a:r>
              <a:rPr lang="en-US" b="1" dirty="0"/>
              <a:t>3. Predictive Models Demonstrate Strong Performance</a:t>
            </a:r>
          </a:p>
          <a:p>
            <a:pPr lvl="0"/>
            <a:r>
              <a:rPr lang="en-US" dirty="0"/>
              <a:t>Multiple classification algorithms (Logistic Regression, Decision Tree, KNN) were trained and optimized using </a:t>
            </a:r>
            <a:r>
              <a:rPr lang="en-US" dirty="0" err="1"/>
              <a:t>GridSearch</a:t>
            </a:r>
            <a:r>
              <a:rPr lang="en-US" dirty="0"/>
              <a:t>. The best-performing model achieved strong test accuracy and demonstrated reliable predictive capability using payload, orbit, and launch site features.</a:t>
            </a:r>
          </a:p>
          <a:p>
            <a:r>
              <a:rPr lang="en-US" b="1" dirty="0"/>
              <a:t>4. Interactive Dashboard Enables Data-Driven Insights</a:t>
            </a:r>
          </a:p>
          <a:p>
            <a:pPr lvl="0"/>
            <a:r>
              <a:rPr lang="en-US" dirty="0"/>
              <a:t>The integrated </a:t>
            </a:r>
            <a:r>
              <a:rPr lang="en-US" dirty="0" err="1"/>
              <a:t>Plotly</a:t>
            </a:r>
            <a:r>
              <a:rPr lang="en-US" dirty="0"/>
              <a:t> Dash application combines filtering, visualization, and predictive modeling. This provides a practical decision-support tool for evaluating launch configurations, assessing mission risk, and identifying high-performing operational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005978"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400" dirty="0">
                <a:solidFill>
                  <a:schemeClr val="accent3">
                    <a:lumMod val="25000"/>
                  </a:schemeClr>
                </a:solidFill>
                <a:latin typeface="Abadi"/>
              </a:rPr>
              <a:t>Data collection methodology</a:t>
            </a:r>
          </a:p>
          <a:p>
            <a:pPr>
              <a:lnSpc>
                <a:spcPct val="120000"/>
              </a:lnSpc>
              <a:spcBef>
                <a:spcPts val="1400"/>
              </a:spcBef>
            </a:pPr>
            <a:r>
              <a:rPr lang="en-US" sz="7000" dirty="0">
                <a:solidFill>
                  <a:schemeClr val="accent3">
                    <a:lumMod val="25000"/>
                  </a:schemeClr>
                </a:solidFill>
                <a:latin typeface="Abadi"/>
              </a:rPr>
              <a:t>Performed data wrangling</a:t>
            </a:r>
          </a:p>
          <a:p>
            <a:pPr>
              <a:lnSpc>
                <a:spcPct val="120000"/>
              </a:lnSpc>
              <a:spcBef>
                <a:spcPts val="1400"/>
              </a:spcBef>
            </a:pPr>
            <a:r>
              <a:rPr lang="en-US" sz="70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7400" dirty="0">
                <a:solidFill>
                  <a:schemeClr val="accent3">
                    <a:lumMod val="25000"/>
                  </a:schemeClr>
                </a:solidFill>
                <a:latin typeface="Abadi"/>
              </a:rPr>
              <a:t>Performed interactive visual analytics using Folium and </a:t>
            </a:r>
            <a:r>
              <a:rPr lang="en-US" sz="7400" dirty="0" err="1">
                <a:solidFill>
                  <a:schemeClr val="accent3">
                    <a:lumMod val="25000"/>
                  </a:schemeClr>
                </a:solidFill>
                <a:latin typeface="Abadi"/>
              </a:rPr>
              <a:t>Plotly</a:t>
            </a:r>
            <a:r>
              <a:rPr lang="en-US" sz="7400" dirty="0">
                <a:solidFill>
                  <a:schemeClr val="accent3">
                    <a:lumMod val="25000"/>
                  </a:schemeClr>
                </a:solidFill>
                <a:latin typeface="Abadi"/>
              </a:rPr>
              <a:t> Dash</a:t>
            </a:r>
          </a:p>
          <a:p>
            <a:pPr>
              <a:lnSpc>
                <a:spcPct val="120000"/>
              </a:lnSpc>
              <a:spcBef>
                <a:spcPts val="1400"/>
              </a:spcBef>
            </a:pPr>
            <a:r>
              <a:rPr lang="en-US" sz="7400" dirty="0">
                <a:solidFill>
                  <a:schemeClr val="accent3">
                    <a:lumMod val="25000"/>
                  </a:schemeClr>
                </a:solidFill>
                <a:latin typeface="Abadi"/>
              </a:rPr>
              <a:t>Performed predictive analysis using classification models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612C-C553-6108-FD9F-F912AEC7D0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A7B365-D88B-7D53-FE57-B50E138D3FA4}"/>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B4F64C42-2CAF-C15C-5A13-3D90809A2D0E}"/>
              </a:ext>
            </a:extLst>
          </p:cNvPr>
          <p:cNvSpPr>
            <a:spLocks noGrp="1"/>
          </p:cNvSpPr>
          <p:nvPr>
            <p:ph sz="half" idx="4294967295"/>
          </p:nvPr>
        </p:nvSpPr>
        <p:spPr>
          <a:xfrm>
            <a:off x="770011" y="1447800"/>
            <a:ext cx="10170132" cy="4778592"/>
          </a:xfrm>
          <a:prstGeom prst="rect">
            <a:avLst/>
          </a:prstGeom>
        </p:spPr>
        <p:txBody>
          <a:bodyPr>
            <a:normAutofit lnSpcReduction="10000"/>
          </a:bodyPr>
          <a:lstStyle/>
          <a:p>
            <a:pPr marL="0" indent="0">
              <a:buNone/>
            </a:pPr>
            <a:r>
              <a:rPr lang="en-US" b="1" dirty="0"/>
              <a:t>Operational Learning Curve Impact</a:t>
            </a:r>
            <a:endParaRPr lang="en-US" dirty="0"/>
          </a:p>
          <a:p>
            <a:r>
              <a:rPr lang="en-US" dirty="0"/>
              <a:t>Analysis of multi-year launch data indicates a clear upward trend in mission success rates, reflecting measurable operational maturation. The results suggest that sustained launch cadence, process refinement, and accumulated engineering experience significantly enhance reliability over time.</a:t>
            </a:r>
          </a:p>
          <a:p>
            <a:r>
              <a:rPr lang="en-US" dirty="0"/>
              <a:t>This finding reinforces the strategic value of continuous execution, data-driven performance monitoring, and iterative improvement as core drivers of long-term mission success.</a:t>
            </a:r>
          </a:p>
          <a:p>
            <a:r>
              <a:rPr lang="en-US" dirty="0"/>
              <a:t>In practical terms, reliability growth appears to be organizationally cultivated rather than purely hardware-dependent, demonstrating the competitive advantage of disciplined operational learning.</a:t>
            </a:r>
          </a:p>
          <a:p>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95DFB8E8-B76A-5037-93A1-D2953C817D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Innovative Insights</a:t>
            </a:r>
          </a:p>
        </p:txBody>
      </p:sp>
    </p:spTree>
    <p:extLst>
      <p:ext uri="{BB962C8B-B14F-4D97-AF65-F5344CB8AC3E}">
        <p14:creationId xmlns:p14="http://schemas.microsoft.com/office/powerpoint/2010/main" val="288274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026"/>
            <a:ext cx="10515600" cy="5239265"/>
          </a:xfrm>
          <a:prstGeom prst="rect">
            <a:avLst/>
          </a:prstGeom>
        </p:spPr>
        <p:txBody>
          <a:bodyPr/>
          <a:lstStyle/>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Objective: Gather and organize launch data for SpaceX Falcon 9 and Falcon Heavy missions.</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Sources: Wikipedia launch tables, SpaceX API, and official press releases.</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Data Retrieval</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Perform HTTP GET requests to the designated URLs or API endpoints.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Utilize </a:t>
            </a:r>
            <a:r>
              <a:rPr lang="en-US" sz="2000" dirty="0" err="1">
                <a:solidFill>
                  <a:srgbClr val="292929"/>
                </a:solidFill>
                <a:effectLst/>
                <a:latin typeface="Calibri" panose="020F0502020204030204" pitchFamily="34" charset="0"/>
              </a:rPr>
              <a:t>BeautifulSoup</a:t>
            </a:r>
            <a:r>
              <a:rPr lang="en-US" sz="2000" dirty="0">
                <a:solidFill>
                  <a:srgbClr val="292929"/>
                </a:solidFill>
                <a:effectLst/>
                <a:latin typeface="Calibri" panose="020F0502020204030204" pitchFamily="34" charset="0"/>
              </a:rPr>
              <a:t> to parse HTML tables.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Process JSON data returned from the API.</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Header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Retrieve column headers from </a:t>
            </a:r>
            <a:r>
              <a:rPr lang="en-US" sz="2000" dirty="0">
                <a:solidFill>
                  <a:srgbClr val="292929"/>
                </a:solidFill>
                <a:effectLst/>
                <a:latin typeface="Courier New" panose="02070309020205020404" pitchFamily="49" charset="0"/>
              </a:rPr>
              <a:t>&lt;th&gt;</a:t>
            </a:r>
            <a:r>
              <a:rPr lang="en-US" sz="2000" dirty="0">
                <a:solidFill>
                  <a:srgbClr val="292929"/>
                </a:solidFill>
                <a:effectLst/>
                <a:latin typeface="Calibri" panose="020F0502020204030204" pitchFamily="34" charset="0"/>
              </a:rPr>
              <a:t> elements in HTML or keys within JSON objects.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Clean and standardize header names by removing excess whitespace.</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Row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Iterate through </a:t>
            </a:r>
            <a:r>
              <a:rPr lang="en-US" sz="2000" dirty="0">
                <a:solidFill>
                  <a:srgbClr val="292929"/>
                </a:solidFill>
                <a:effectLst/>
                <a:latin typeface="Courier New" panose="02070309020205020404" pitchFamily="49" charset="0"/>
              </a:rPr>
              <a:t>&lt;tr&gt;</a:t>
            </a:r>
            <a:r>
              <a:rPr lang="en-US" sz="2000" dirty="0">
                <a:solidFill>
                  <a:srgbClr val="292929"/>
                </a:solidFill>
                <a:effectLst/>
                <a:latin typeface="Calibri" panose="020F0502020204030204" pitchFamily="34" charset="0"/>
              </a:rPr>
              <a:t> elements in HTML or arrays within JSON data.</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Extract details such as payload, launch site, date, flight number, and mission outcome.</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Manage any missing or incomplete values appropriately.</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 and Web Scrape </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06C6-BC7B-3F09-2AA0-71A22515DF1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9B6DA7-9A4B-984B-7476-9C994075301E}"/>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B1FD105B-3E7D-6E32-C384-D135FC68B95B}"/>
              </a:ext>
            </a:extLst>
          </p:cNvPr>
          <p:cNvSpPr>
            <a:spLocks noGrp="1"/>
          </p:cNvSpPr>
          <p:nvPr>
            <p:ph idx="4294967295"/>
          </p:nvPr>
        </p:nvSpPr>
        <p:spPr>
          <a:xfrm>
            <a:off x="770011" y="1421026"/>
            <a:ext cx="10515600" cy="5239265"/>
          </a:xfrm>
          <a:prstGeom prst="rect">
            <a:avLst/>
          </a:prstGeom>
        </p:spPr>
        <p:txBody>
          <a:bodyPr/>
          <a:lstStyle/>
          <a:p>
            <a:pPr marL="457200" indent="0" algn="l" rtl="0" eaLnBrk="1" latinLnBrk="0" hangingPunct="1">
              <a:lnSpc>
                <a:spcPct val="90000"/>
              </a:lnSpc>
              <a:spcBef>
                <a:spcPts val="500"/>
              </a:spcBef>
              <a:buNone/>
            </a:pPr>
            <a:r>
              <a:rPr lang="en-US" sz="2400" b="1" dirty="0">
                <a:solidFill>
                  <a:srgbClr val="292929"/>
                </a:solidFill>
                <a:effectLst/>
                <a:latin typeface="Calibri" panose="020F0502020204030204" pitchFamily="34" charset="0"/>
              </a:rPr>
              <a:t>Data Preparation &amp; Conversion</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Transform payload mass and flight number into numeric formats.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Parse date strings into datetime objects.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Encode categorical results with Success as 1 and Failure as 0.</a:t>
            </a:r>
          </a:p>
          <a:p>
            <a:pPr marL="804672" indent="-347472" algn="l" rtl="0" eaLnBrk="1" latinLnBrk="0" hangingPunct="1">
              <a:lnSpc>
                <a:spcPct val="90000"/>
              </a:lnSpc>
              <a:spcBef>
                <a:spcPts val="500"/>
              </a:spcBef>
              <a:buNone/>
            </a:pPr>
            <a:r>
              <a:rPr lang="en-US" sz="2000" dirty="0">
                <a:solidFill>
                  <a:srgbClr val="292929"/>
                </a:solidFill>
                <a:effectLst/>
                <a:latin typeface="Calibri" panose="020F050202020403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400" b="1" dirty="0">
                <a:solidFill>
                  <a:srgbClr val="292929"/>
                </a:solidFill>
                <a:effectLst/>
                <a:latin typeface="Calibri" panose="020F0502020204030204" pitchFamily="34" charset="0"/>
              </a:rPr>
              <a:t>Data Storage &amp; Output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Save the data within a Pandas </a:t>
            </a:r>
            <a:r>
              <a:rPr lang="en-US" sz="2000" dirty="0" err="1">
                <a:solidFill>
                  <a:srgbClr val="292929"/>
                </a:solidFill>
                <a:effectLst/>
                <a:latin typeface="Calibri" panose="020F0502020204030204" pitchFamily="34" charset="0"/>
              </a:rPr>
              <a:t>DataFrame</a:t>
            </a:r>
            <a:r>
              <a:rPr lang="en-US" sz="2000" dirty="0">
                <a:solidFill>
                  <a:srgbClr val="292929"/>
                </a:solidFill>
                <a:effectLst/>
                <a:latin typeface="Calibri" panose="020F050202020403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Optionally export to CSV, Excel, or a database.</a:t>
            </a:r>
          </a:p>
        </p:txBody>
      </p:sp>
      <p:sp>
        <p:nvSpPr>
          <p:cNvPr id="12" name="Title 1">
            <a:extLst>
              <a:ext uri="{FF2B5EF4-FFF2-40B4-BE49-F238E27FC236}">
                <a16:creationId xmlns:a16="http://schemas.microsoft.com/office/drawing/2014/main" id="{BD3288AD-3C2D-80AE-D46D-5BC91822CAA2}"/>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continued</a:t>
            </a:r>
            <a:endParaRPr lang="en-US" dirty="0">
              <a:solidFill>
                <a:srgbClr val="0B49CB"/>
              </a:solidFill>
            </a:endParaRPr>
          </a:p>
        </p:txBody>
      </p:sp>
    </p:spTree>
    <p:extLst>
      <p:ext uri="{BB962C8B-B14F-4D97-AF65-F5344CB8AC3E}">
        <p14:creationId xmlns:p14="http://schemas.microsoft.com/office/powerpoint/2010/main" val="76028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BB30-9585-330A-5437-B00EDAC9565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32188C-4496-4F76-1D66-1304F9AD76D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7841A8DE-619A-8BB5-B4F6-8CB854C07222}"/>
              </a:ext>
            </a:extLst>
          </p:cNvPr>
          <p:cNvSpPr txBox="1">
            <a:spLocks/>
          </p:cNvSpPr>
          <p:nvPr/>
        </p:nvSpPr>
        <p:spPr>
          <a:xfrm>
            <a:off x="770011" y="430789"/>
            <a:ext cx="10515600" cy="49596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Flowchart</a:t>
            </a:r>
            <a:endParaRPr lang="en-US" dirty="0"/>
          </a:p>
          <a:p>
            <a:endParaRPr lang="en-US" dirty="0">
              <a:solidFill>
                <a:srgbClr val="0B49CB"/>
              </a:solidFill>
            </a:endParaRPr>
          </a:p>
        </p:txBody>
      </p:sp>
      <p:pic>
        <p:nvPicPr>
          <p:cNvPr id="8" name="Picture 7">
            <a:extLst>
              <a:ext uri="{FF2B5EF4-FFF2-40B4-BE49-F238E27FC236}">
                <a16:creationId xmlns:a16="http://schemas.microsoft.com/office/drawing/2014/main" id="{EBE0C232-58C5-BA40-C00D-CDF15ED4467D}"/>
              </a:ext>
            </a:extLst>
          </p:cNvPr>
          <p:cNvPicPr>
            <a:picLocks noChangeAspect="1"/>
          </p:cNvPicPr>
          <p:nvPr/>
        </p:nvPicPr>
        <p:blipFill>
          <a:blip r:embed="rId2"/>
          <a:stretch>
            <a:fillRect/>
          </a:stretch>
        </p:blipFill>
        <p:spPr>
          <a:xfrm>
            <a:off x="6331977" y="704335"/>
            <a:ext cx="4765589" cy="6153665"/>
          </a:xfrm>
          <a:prstGeom prst="rect">
            <a:avLst/>
          </a:prstGeom>
        </p:spPr>
      </p:pic>
      <p:sp>
        <p:nvSpPr>
          <p:cNvPr id="9" name="TextBox 8">
            <a:extLst>
              <a:ext uri="{FF2B5EF4-FFF2-40B4-BE49-F238E27FC236}">
                <a16:creationId xmlns:a16="http://schemas.microsoft.com/office/drawing/2014/main" id="{C2392793-EA8D-384A-97A7-9F108F3D8BA8}"/>
              </a:ext>
            </a:extLst>
          </p:cNvPr>
          <p:cNvSpPr txBox="1"/>
          <p:nvPr/>
        </p:nvSpPr>
        <p:spPr>
          <a:xfrm>
            <a:off x="932935" y="1451919"/>
            <a:ext cx="4207476" cy="646331"/>
          </a:xfrm>
          <a:prstGeom prst="rect">
            <a:avLst/>
          </a:prstGeom>
          <a:noFill/>
        </p:spPr>
        <p:txBody>
          <a:bodyPr wrap="square" rtlCol="0">
            <a:spAutoFit/>
          </a:bodyPr>
          <a:lstStyle/>
          <a:p>
            <a:r>
              <a:rPr lang="en-US" dirty="0"/>
              <a:t>Add the insert GitHub link </a:t>
            </a:r>
            <a:r>
              <a:rPr lang="en-US" dirty="0" err="1"/>
              <a:t>url</a:t>
            </a:r>
            <a:r>
              <a:rPr lang="en-US" dirty="0"/>
              <a:t> and notebook </a:t>
            </a:r>
          </a:p>
        </p:txBody>
      </p:sp>
    </p:spTree>
    <p:extLst>
      <p:ext uri="{BB962C8B-B14F-4D97-AF65-F5344CB8AC3E}">
        <p14:creationId xmlns:p14="http://schemas.microsoft.com/office/powerpoint/2010/main" val="6676456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1299</TotalTime>
  <Words>4532</Words>
  <Application>Microsoft Office PowerPoint</Application>
  <PresentationFormat>Widescreen</PresentationFormat>
  <Paragraphs>599</Paragraphs>
  <Slides>61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Abadi</vt:lpstr>
      <vt:lpstr>Aptos</vt:lpstr>
      <vt:lpstr>Arial</vt:lpstr>
      <vt:lpstr>Calibri</vt:lpstr>
      <vt:lpstr>Courier New</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Mike Fritz</cp:lastModifiedBy>
  <cp:revision>198</cp:revision>
  <dcterms:created xsi:type="dcterms:W3CDTF">2021-04-29T18:58:34Z</dcterms:created>
  <dcterms:modified xsi:type="dcterms:W3CDTF">2026-02-27T20:37:48Z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